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1" r:id="rId16"/>
    <p:sldId id="273" r:id="rId17"/>
    <p:sldId id="276" r:id="rId18"/>
    <p:sldId id="282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3994" autoAdjust="0"/>
  </p:normalViewPr>
  <p:slideViewPr>
    <p:cSldViewPr snapToGrid="0">
      <p:cViewPr varScale="1">
        <p:scale>
          <a:sx n="49" d="100"/>
          <a:sy n="4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AB1D14-4A64-4655-AF60-71EC3D5355BF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E660994-58B6-44F5-94EF-F397B0ADD9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Reviewing the five “suspended” board positions </a:t>
          </a:r>
        </a:p>
      </dgm:t>
    </dgm:pt>
    <dgm:pt modelId="{96565925-5686-4F1B-A91F-3821C23F3EBD}" type="parTrans" cxnId="{5A841B61-2413-470E-8521-667CDBD6F116}">
      <dgm:prSet/>
      <dgm:spPr/>
      <dgm:t>
        <a:bodyPr/>
        <a:lstStyle/>
        <a:p>
          <a:endParaRPr lang="en-US"/>
        </a:p>
      </dgm:t>
    </dgm:pt>
    <dgm:pt modelId="{68A88EE9-7A49-467B-A30E-4E831E14265C}" type="sibTrans" cxnId="{5A841B61-2413-470E-8521-667CDBD6F11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0C787DB-1507-4BC8-A481-58D41BAB72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Volunteer recruitment and gifts of self</a:t>
          </a:r>
        </a:p>
      </dgm:t>
    </dgm:pt>
    <dgm:pt modelId="{4EAF0572-A284-4CBB-AF61-4F985D055298}" type="parTrans" cxnId="{90C5C905-AD04-4B99-9821-22ADE6816BF0}">
      <dgm:prSet/>
      <dgm:spPr/>
      <dgm:t>
        <a:bodyPr/>
        <a:lstStyle/>
        <a:p>
          <a:endParaRPr lang="en-US"/>
        </a:p>
      </dgm:t>
    </dgm:pt>
    <dgm:pt modelId="{62993944-8687-4CB2-B52F-012B78A3CAB9}" type="sibTrans" cxnId="{90C5C905-AD04-4B99-9821-22ADE6816BF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2EFFCAA-73A0-4A5D-8DB7-8DF2599EEF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Brainstorm ways to highlight different groups within UUCT</a:t>
          </a:r>
        </a:p>
      </dgm:t>
    </dgm:pt>
    <dgm:pt modelId="{2C2E1B29-3455-4241-BBFD-C1AD55ED8FA4}" type="parTrans" cxnId="{4988784E-A10E-48F6-9B53-1219714F449F}">
      <dgm:prSet/>
      <dgm:spPr/>
      <dgm:t>
        <a:bodyPr/>
        <a:lstStyle/>
        <a:p>
          <a:endParaRPr lang="en-US"/>
        </a:p>
      </dgm:t>
    </dgm:pt>
    <dgm:pt modelId="{E6FCEC51-82E2-4986-BB71-32165499C274}" type="sibTrans" cxnId="{4988784E-A10E-48F6-9B53-1219714F449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3F5BF01-BC3E-4A74-AF74-37399D14B0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Quarterly (at least) meetings for volunteers and leaders</a:t>
          </a:r>
        </a:p>
      </dgm:t>
    </dgm:pt>
    <dgm:pt modelId="{9948819D-63D0-4FC7-9F12-233079C2804F}" type="parTrans" cxnId="{5A4F9B13-3EE5-4908-8D52-C8FEB3BD529D}">
      <dgm:prSet/>
      <dgm:spPr/>
      <dgm:t>
        <a:bodyPr/>
        <a:lstStyle/>
        <a:p>
          <a:endParaRPr lang="en-US"/>
        </a:p>
      </dgm:t>
    </dgm:pt>
    <dgm:pt modelId="{B97014D6-70A5-4BA7-9733-39BB45028D96}" type="sibTrans" cxnId="{5A4F9B13-3EE5-4908-8D52-C8FEB3BD529D}">
      <dgm:prSet/>
      <dgm:spPr/>
      <dgm:t>
        <a:bodyPr/>
        <a:lstStyle/>
        <a:p>
          <a:endParaRPr lang="en-US"/>
        </a:p>
      </dgm:t>
    </dgm:pt>
    <dgm:pt modelId="{7B7CEFA4-FD06-4B96-A6BC-0C46FA0E87B3}" type="pres">
      <dgm:prSet presAssocID="{63AB1D14-4A64-4655-AF60-71EC3D5355BF}" presName="vert0" presStyleCnt="0">
        <dgm:presLayoutVars>
          <dgm:dir/>
          <dgm:animOne val="branch"/>
          <dgm:animLvl val="lvl"/>
        </dgm:presLayoutVars>
      </dgm:prSet>
      <dgm:spPr/>
    </dgm:pt>
    <dgm:pt modelId="{3AB080F6-FBF2-40FF-B6D9-9190A2E94FAB}" type="pres">
      <dgm:prSet presAssocID="{1E660994-58B6-44F5-94EF-F397B0ADD928}" presName="thickLine" presStyleLbl="alignNode1" presStyleIdx="0" presStyleCnt="4"/>
      <dgm:spPr/>
    </dgm:pt>
    <dgm:pt modelId="{4F55CC8A-8929-4EF5-AEC6-A14D3414FF6A}" type="pres">
      <dgm:prSet presAssocID="{1E660994-58B6-44F5-94EF-F397B0ADD928}" presName="horz1" presStyleCnt="0"/>
      <dgm:spPr/>
    </dgm:pt>
    <dgm:pt modelId="{EC0F01B4-1962-4330-9BF2-2C71ADF3C8FA}" type="pres">
      <dgm:prSet presAssocID="{1E660994-58B6-44F5-94EF-F397B0ADD928}" presName="tx1" presStyleLbl="revTx" presStyleIdx="0" presStyleCnt="4"/>
      <dgm:spPr/>
    </dgm:pt>
    <dgm:pt modelId="{040387BD-676F-45F2-B470-C42DB83D0E44}" type="pres">
      <dgm:prSet presAssocID="{1E660994-58B6-44F5-94EF-F397B0ADD928}" presName="vert1" presStyleCnt="0"/>
      <dgm:spPr/>
    </dgm:pt>
    <dgm:pt modelId="{82D9F5F2-F598-4C34-B460-E0ACA9508788}" type="pres">
      <dgm:prSet presAssocID="{20C787DB-1507-4BC8-A481-58D41BAB72E0}" presName="thickLine" presStyleLbl="alignNode1" presStyleIdx="1" presStyleCnt="4"/>
      <dgm:spPr/>
    </dgm:pt>
    <dgm:pt modelId="{204C844E-6141-4729-8BEA-5D92F14990C9}" type="pres">
      <dgm:prSet presAssocID="{20C787DB-1507-4BC8-A481-58D41BAB72E0}" presName="horz1" presStyleCnt="0"/>
      <dgm:spPr/>
    </dgm:pt>
    <dgm:pt modelId="{CB826E6C-FF78-4509-ADA2-EDE8FD379985}" type="pres">
      <dgm:prSet presAssocID="{20C787DB-1507-4BC8-A481-58D41BAB72E0}" presName="tx1" presStyleLbl="revTx" presStyleIdx="1" presStyleCnt="4"/>
      <dgm:spPr/>
    </dgm:pt>
    <dgm:pt modelId="{495B4F10-6196-4877-A9AC-A45A8FC8AC38}" type="pres">
      <dgm:prSet presAssocID="{20C787DB-1507-4BC8-A481-58D41BAB72E0}" presName="vert1" presStyleCnt="0"/>
      <dgm:spPr/>
    </dgm:pt>
    <dgm:pt modelId="{0CC95080-1112-47B8-BEEF-3679D081D34E}" type="pres">
      <dgm:prSet presAssocID="{82EFFCAA-73A0-4A5D-8DB7-8DF2599EEFA8}" presName="thickLine" presStyleLbl="alignNode1" presStyleIdx="2" presStyleCnt="4"/>
      <dgm:spPr/>
    </dgm:pt>
    <dgm:pt modelId="{6B0E22B1-7E71-4657-AB6E-9BDA6AC85085}" type="pres">
      <dgm:prSet presAssocID="{82EFFCAA-73A0-4A5D-8DB7-8DF2599EEFA8}" presName="horz1" presStyleCnt="0"/>
      <dgm:spPr/>
    </dgm:pt>
    <dgm:pt modelId="{0AE663B7-E430-48B1-BB38-61EEF82E8433}" type="pres">
      <dgm:prSet presAssocID="{82EFFCAA-73A0-4A5D-8DB7-8DF2599EEFA8}" presName="tx1" presStyleLbl="revTx" presStyleIdx="2" presStyleCnt="4"/>
      <dgm:spPr/>
    </dgm:pt>
    <dgm:pt modelId="{E4538BAC-178C-44F6-A7A3-F1272A56AA2D}" type="pres">
      <dgm:prSet presAssocID="{82EFFCAA-73A0-4A5D-8DB7-8DF2599EEFA8}" presName="vert1" presStyleCnt="0"/>
      <dgm:spPr/>
    </dgm:pt>
    <dgm:pt modelId="{9D1D7F78-A80A-457B-9008-62324363B51F}" type="pres">
      <dgm:prSet presAssocID="{F3F5BF01-BC3E-4A74-AF74-37399D14B08F}" presName="thickLine" presStyleLbl="alignNode1" presStyleIdx="3" presStyleCnt="4"/>
      <dgm:spPr/>
    </dgm:pt>
    <dgm:pt modelId="{61BD27A5-C1E0-4240-91DC-80304D3D5C74}" type="pres">
      <dgm:prSet presAssocID="{F3F5BF01-BC3E-4A74-AF74-37399D14B08F}" presName="horz1" presStyleCnt="0"/>
      <dgm:spPr/>
    </dgm:pt>
    <dgm:pt modelId="{21340495-5355-4620-906B-2A1E53FE5F77}" type="pres">
      <dgm:prSet presAssocID="{F3F5BF01-BC3E-4A74-AF74-37399D14B08F}" presName="tx1" presStyleLbl="revTx" presStyleIdx="3" presStyleCnt="4"/>
      <dgm:spPr/>
    </dgm:pt>
    <dgm:pt modelId="{34F81C42-4D5D-46A8-AA38-6EE2B36710E3}" type="pres">
      <dgm:prSet presAssocID="{F3F5BF01-BC3E-4A74-AF74-37399D14B08F}" presName="vert1" presStyleCnt="0"/>
      <dgm:spPr/>
    </dgm:pt>
  </dgm:ptLst>
  <dgm:cxnLst>
    <dgm:cxn modelId="{90C5C905-AD04-4B99-9821-22ADE6816BF0}" srcId="{63AB1D14-4A64-4655-AF60-71EC3D5355BF}" destId="{20C787DB-1507-4BC8-A481-58D41BAB72E0}" srcOrd="1" destOrd="0" parTransId="{4EAF0572-A284-4CBB-AF61-4F985D055298}" sibTransId="{62993944-8687-4CB2-B52F-012B78A3CAB9}"/>
    <dgm:cxn modelId="{5A4F9B13-3EE5-4908-8D52-C8FEB3BD529D}" srcId="{63AB1D14-4A64-4655-AF60-71EC3D5355BF}" destId="{F3F5BF01-BC3E-4A74-AF74-37399D14B08F}" srcOrd="3" destOrd="0" parTransId="{9948819D-63D0-4FC7-9F12-233079C2804F}" sibTransId="{B97014D6-70A5-4BA7-9733-39BB45028D96}"/>
    <dgm:cxn modelId="{F7726F32-2538-4C99-813A-28B4B77D9EE7}" type="presOf" srcId="{1E660994-58B6-44F5-94EF-F397B0ADD928}" destId="{EC0F01B4-1962-4330-9BF2-2C71ADF3C8FA}" srcOrd="0" destOrd="0" presId="urn:microsoft.com/office/officeart/2008/layout/LinedList"/>
    <dgm:cxn modelId="{5A841B61-2413-470E-8521-667CDBD6F116}" srcId="{63AB1D14-4A64-4655-AF60-71EC3D5355BF}" destId="{1E660994-58B6-44F5-94EF-F397B0ADD928}" srcOrd="0" destOrd="0" parTransId="{96565925-5686-4F1B-A91F-3821C23F3EBD}" sibTransId="{68A88EE9-7A49-467B-A30E-4E831E14265C}"/>
    <dgm:cxn modelId="{67FBDD63-AC65-432F-84A7-3E0388EDA951}" type="presOf" srcId="{20C787DB-1507-4BC8-A481-58D41BAB72E0}" destId="{CB826E6C-FF78-4509-ADA2-EDE8FD379985}" srcOrd="0" destOrd="0" presId="urn:microsoft.com/office/officeart/2008/layout/LinedList"/>
    <dgm:cxn modelId="{5C6C214E-7AEC-428C-ACF7-8EF4C475AE92}" type="presOf" srcId="{63AB1D14-4A64-4655-AF60-71EC3D5355BF}" destId="{7B7CEFA4-FD06-4B96-A6BC-0C46FA0E87B3}" srcOrd="0" destOrd="0" presId="urn:microsoft.com/office/officeart/2008/layout/LinedList"/>
    <dgm:cxn modelId="{4988784E-A10E-48F6-9B53-1219714F449F}" srcId="{63AB1D14-4A64-4655-AF60-71EC3D5355BF}" destId="{82EFFCAA-73A0-4A5D-8DB7-8DF2599EEFA8}" srcOrd="2" destOrd="0" parTransId="{2C2E1B29-3455-4241-BBFD-C1AD55ED8FA4}" sibTransId="{E6FCEC51-82E2-4986-BB71-32165499C274}"/>
    <dgm:cxn modelId="{7B596C89-F602-49AE-A5D5-B1A2405EE687}" type="presOf" srcId="{82EFFCAA-73A0-4A5D-8DB7-8DF2599EEFA8}" destId="{0AE663B7-E430-48B1-BB38-61EEF82E8433}" srcOrd="0" destOrd="0" presId="urn:microsoft.com/office/officeart/2008/layout/LinedList"/>
    <dgm:cxn modelId="{303562ED-6F03-4FA5-8921-87E333205ACE}" type="presOf" srcId="{F3F5BF01-BC3E-4A74-AF74-37399D14B08F}" destId="{21340495-5355-4620-906B-2A1E53FE5F77}" srcOrd="0" destOrd="0" presId="urn:microsoft.com/office/officeart/2008/layout/LinedList"/>
    <dgm:cxn modelId="{6F3C6E0F-593F-404A-B79B-FB2EA3769185}" type="presParOf" srcId="{7B7CEFA4-FD06-4B96-A6BC-0C46FA0E87B3}" destId="{3AB080F6-FBF2-40FF-B6D9-9190A2E94FAB}" srcOrd="0" destOrd="0" presId="urn:microsoft.com/office/officeart/2008/layout/LinedList"/>
    <dgm:cxn modelId="{081ECCAB-0379-4F5B-B43D-C21F06AA7AE4}" type="presParOf" srcId="{7B7CEFA4-FD06-4B96-A6BC-0C46FA0E87B3}" destId="{4F55CC8A-8929-4EF5-AEC6-A14D3414FF6A}" srcOrd="1" destOrd="0" presId="urn:microsoft.com/office/officeart/2008/layout/LinedList"/>
    <dgm:cxn modelId="{87531F26-CA03-420C-9BEB-81A3A4792C4E}" type="presParOf" srcId="{4F55CC8A-8929-4EF5-AEC6-A14D3414FF6A}" destId="{EC0F01B4-1962-4330-9BF2-2C71ADF3C8FA}" srcOrd="0" destOrd="0" presId="urn:microsoft.com/office/officeart/2008/layout/LinedList"/>
    <dgm:cxn modelId="{08FA1B98-F7D2-48EB-8345-191390CC0D16}" type="presParOf" srcId="{4F55CC8A-8929-4EF5-AEC6-A14D3414FF6A}" destId="{040387BD-676F-45F2-B470-C42DB83D0E44}" srcOrd="1" destOrd="0" presId="urn:microsoft.com/office/officeart/2008/layout/LinedList"/>
    <dgm:cxn modelId="{5F565B45-4765-417E-890E-D7172C30082A}" type="presParOf" srcId="{7B7CEFA4-FD06-4B96-A6BC-0C46FA0E87B3}" destId="{82D9F5F2-F598-4C34-B460-E0ACA9508788}" srcOrd="2" destOrd="0" presId="urn:microsoft.com/office/officeart/2008/layout/LinedList"/>
    <dgm:cxn modelId="{45632EFE-16FA-476D-B78D-855907F5D7EC}" type="presParOf" srcId="{7B7CEFA4-FD06-4B96-A6BC-0C46FA0E87B3}" destId="{204C844E-6141-4729-8BEA-5D92F14990C9}" srcOrd="3" destOrd="0" presId="urn:microsoft.com/office/officeart/2008/layout/LinedList"/>
    <dgm:cxn modelId="{59CB9475-D535-4380-B10C-A425CC4A60E7}" type="presParOf" srcId="{204C844E-6141-4729-8BEA-5D92F14990C9}" destId="{CB826E6C-FF78-4509-ADA2-EDE8FD379985}" srcOrd="0" destOrd="0" presId="urn:microsoft.com/office/officeart/2008/layout/LinedList"/>
    <dgm:cxn modelId="{37CFEA36-B291-4543-B64F-BD2EE27F30E6}" type="presParOf" srcId="{204C844E-6141-4729-8BEA-5D92F14990C9}" destId="{495B4F10-6196-4877-A9AC-A45A8FC8AC38}" srcOrd="1" destOrd="0" presId="urn:microsoft.com/office/officeart/2008/layout/LinedList"/>
    <dgm:cxn modelId="{BB7A0673-29F3-4F3B-86E0-15CAFF4677A6}" type="presParOf" srcId="{7B7CEFA4-FD06-4B96-A6BC-0C46FA0E87B3}" destId="{0CC95080-1112-47B8-BEEF-3679D081D34E}" srcOrd="4" destOrd="0" presId="urn:microsoft.com/office/officeart/2008/layout/LinedList"/>
    <dgm:cxn modelId="{4178DC02-03E2-4580-9FE2-5EA3A950EF2D}" type="presParOf" srcId="{7B7CEFA4-FD06-4B96-A6BC-0C46FA0E87B3}" destId="{6B0E22B1-7E71-4657-AB6E-9BDA6AC85085}" srcOrd="5" destOrd="0" presId="urn:microsoft.com/office/officeart/2008/layout/LinedList"/>
    <dgm:cxn modelId="{FB442F23-F496-4DFF-B8CD-3A14B32FF64B}" type="presParOf" srcId="{6B0E22B1-7E71-4657-AB6E-9BDA6AC85085}" destId="{0AE663B7-E430-48B1-BB38-61EEF82E8433}" srcOrd="0" destOrd="0" presId="urn:microsoft.com/office/officeart/2008/layout/LinedList"/>
    <dgm:cxn modelId="{2AA3656B-EA8F-423F-9208-FE750C3410B6}" type="presParOf" srcId="{6B0E22B1-7E71-4657-AB6E-9BDA6AC85085}" destId="{E4538BAC-178C-44F6-A7A3-F1272A56AA2D}" srcOrd="1" destOrd="0" presId="urn:microsoft.com/office/officeart/2008/layout/LinedList"/>
    <dgm:cxn modelId="{08C8DD4D-139B-4609-81AE-16F8F4949BFB}" type="presParOf" srcId="{7B7CEFA4-FD06-4B96-A6BC-0C46FA0E87B3}" destId="{9D1D7F78-A80A-457B-9008-62324363B51F}" srcOrd="6" destOrd="0" presId="urn:microsoft.com/office/officeart/2008/layout/LinedList"/>
    <dgm:cxn modelId="{D4C09471-4EED-43BE-B14B-898EBDE6F445}" type="presParOf" srcId="{7B7CEFA4-FD06-4B96-A6BC-0C46FA0E87B3}" destId="{61BD27A5-C1E0-4240-91DC-80304D3D5C74}" srcOrd="7" destOrd="0" presId="urn:microsoft.com/office/officeart/2008/layout/LinedList"/>
    <dgm:cxn modelId="{602123AF-4369-4289-A7F2-A90786329852}" type="presParOf" srcId="{61BD27A5-C1E0-4240-91DC-80304D3D5C74}" destId="{21340495-5355-4620-906B-2A1E53FE5F77}" srcOrd="0" destOrd="0" presId="urn:microsoft.com/office/officeart/2008/layout/LinedList"/>
    <dgm:cxn modelId="{FDA1421A-6E1A-4102-AFF9-BBA9123558D3}" type="presParOf" srcId="{61BD27A5-C1E0-4240-91DC-80304D3D5C74}" destId="{34F81C42-4D5D-46A8-AA38-6EE2B36710E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0651CA-CC31-43E8-BD98-BEFC780B98C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14E6250-5DF1-4262-B71D-F478A951979A}">
      <dgm:prSet/>
      <dgm:spPr/>
      <dgm:t>
        <a:bodyPr/>
        <a:lstStyle/>
        <a:p>
          <a:r>
            <a:rPr lang="en-US" dirty="0"/>
            <a:t>Board focus on mission/vision</a:t>
          </a:r>
        </a:p>
      </dgm:t>
    </dgm:pt>
    <dgm:pt modelId="{28844250-56CB-4927-A0B1-53940D91292A}" type="parTrans" cxnId="{EAB81541-E16E-467D-8EB6-1BDB3F3096C5}">
      <dgm:prSet/>
      <dgm:spPr/>
      <dgm:t>
        <a:bodyPr/>
        <a:lstStyle/>
        <a:p>
          <a:endParaRPr lang="en-US"/>
        </a:p>
      </dgm:t>
    </dgm:pt>
    <dgm:pt modelId="{2A4512CA-933E-4DFE-8C81-AB174BDBA768}" type="sibTrans" cxnId="{EAB81541-E16E-467D-8EB6-1BDB3F3096C5}">
      <dgm:prSet/>
      <dgm:spPr/>
      <dgm:t>
        <a:bodyPr/>
        <a:lstStyle/>
        <a:p>
          <a:endParaRPr lang="en-US"/>
        </a:p>
      </dgm:t>
    </dgm:pt>
    <dgm:pt modelId="{1171C0A6-6C5E-4DF4-90F6-1EEE7C14DF7C}">
      <dgm:prSet/>
      <dgm:spPr/>
      <dgm:t>
        <a:bodyPr/>
        <a:lstStyle/>
        <a:p>
          <a:r>
            <a:rPr lang="en-US" dirty="0"/>
            <a:t>Leadership development resources and opportunities</a:t>
          </a:r>
        </a:p>
      </dgm:t>
    </dgm:pt>
    <dgm:pt modelId="{3AAABCBC-A57A-4880-966C-B02D4EC86B66}" type="parTrans" cxnId="{F86467D6-EB9D-40D6-BCFB-498A088F7F04}">
      <dgm:prSet/>
      <dgm:spPr/>
      <dgm:t>
        <a:bodyPr/>
        <a:lstStyle/>
        <a:p>
          <a:endParaRPr lang="en-US"/>
        </a:p>
      </dgm:t>
    </dgm:pt>
    <dgm:pt modelId="{59370CE5-5845-4BE9-AAC6-78D4013BF15B}" type="sibTrans" cxnId="{F86467D6-EB9D-40D6-BCFB-498A088F7F04}">
      <dgm:prSet/>
      <dgm:spPr/>
      <dgm:t>
        <a:bodyPr/>
        <a:lstStyle/>
        <a:p>
          <a:endParaRPr lang="en-US"/>
        </a:p>
      </dgm:t>
    </dgm:pt>
    <dgm:pt modelId="{81359443-1CBE-4680-9DD7-89BCF4A3096E}">
      <dgm:prSet/>
      <dgm:spPr/>
      <dgm:t>
        <a:bodyPr/>
        <a:lstStyle/>
        <a:p>
          <a:r>
            <a:rPr lang="en-US" dirty="0"/>
            <a:t>Gifts ministry – </a:t>
          </a:r>
          <a:r>
            <a:rPr lang="en-US" b="1" dirty="0"/>
            <a:t>what feeds your soul?</a:t>
          </a:r>
        </a:p>
      </dgm:t>
    </dgm:pt>
    <dgm:pt modelId="{55FC6CD4-906A-45D9-9A8E-8EA9A6BBFE8F}" type="parTrans" cxnId="{FCEF7BAD-2AB5-4273-9D03-0554037BA8EE}">
      <dgm:prSet/>
      <dgm:spPr/>
      <dgm:t>
        <a:bodyPr/>
        <a:lstStyle/>
        <a:p>
          <a:endParaRPr lang="en-US"/>
        </a:p>
      </dgm:t>
    </dgm:pt>
    <dgm:pt modelId="{4B0354CC-968F-4B07-968D-FE9C604B8581}" type="sibTrans" cxnId="{FCEF7BAD-2AB5-4273-9D03-0554037BA8EE}">
      <dgm:prSet/>
      <dgm:spPr/>
      <dgm:t>
        <a:bodyPr/>
        <a:lstStyle/>
        <a:p>
          <a:endParaRPr lang="en-US"/>
        </a:p>
      </dgm:t>
    </dgm:pt>
    <dgm:pt modelId="{E7514DCE-09D9-4E52-8CA0-2629B971E43F}">
      <dgm:prSet/>
      <dgm:spPr/>
      <dgm:t>
        <a:bodyPr/>
        <a:lstStyle/>
        <a:p>
          <a:r>
            <a:rPr lang="en-US" dirty="0"/>
            <a:t>Relationships and connection </a:t>
          </a:r>
        </a:p>
      </dgm:t>
    </dgm:pt>
    <dgm:pt modelId="{B9003834-A262-4741-B7EA-FF09F1D06B27}" type="parTrans" cxnId="{048F8456-58A5-4E80-AC65-1EF397BEF5AB}">
      <dgm:prSet/>
      <dgm:spPr/>
      <dgm:t>
        <a:bodyPr/>
        <a:lstStyle/>
        <a:p>
          <a:endParaRPr lang="en-US"/>
        </a:p>
      </dgm:t>
    </dgm:pt>
    <dgm:pt modelId="{BCDCA2CF-554D-4E3A-9AB8-D7D21F6257CA}" type="sibTrans" cxnId="{048F8456-58A5-4E80-AC65-1EF397BEF5AB}">
      <dgm:prSet/>
      <dgm:spPr/>
      <dgm:t>
        <a:bodyPr/>
        <a:lstStyle/>
        <a:p>
          <a:endParaRPr lang="en-US"/>
        </a:p>
      </dgm:t>
    </dgm:pt>
    <dgm:pt modelId="{C9FF4A41-E341-4456-A63F-54296DF8F3A9}" type="pres">
      <dgm:prSet presAssocID="{AF0651CA-CC31-43E8-BD98-BEFC780B98CD}" presName="vert0" presStyleCnt="0">
        <dgm:presLayoutVars>
          <dgm:dir/>
          <dgm:animOne val="branch"/>
          <dgm:animLvl val="lvl"/>
        </dgm:presLayoutVars>
      </dgm:prSet>
      <dgm:spPr/>
    </dgm:pt>
    <dgm:pt modelId="{39FEFB3F-93B4-4AD5-9D11-3C82A7C30B07}" type="pres">
      <dgm:prSet presAssocID="{414E6250-5DF1-4262-B71D-F478A951979A}" presName="thickLine" presStyleLbl="alignNode1" presStyleIdx="0" presStyleCnt="4"/>
      <dgm:spPr/>
    </dgm:pt>
    <dgm:pt modelId="{7B5AD559-EC20-4B7B-B28C-6D8EF594B647}" type="pres">
      <dgm:prSet presAssocID="{414E6250-5DF1-4262-B71D-F478A951979A}" presName="horz1" presStyleCnt="0"/>
      <dgm:spPr/>
    </dgm:pt>
    <dgm:pt modelId="{8C86A213-D283-4E93-B9B3-CC55062A4A64}" type="pres">
      <dgm:prSet presAssocID="{414E6250-5DF1-4262-B71D-F478A951979A}" presName="tx1" presStyleLbl="revTx" presStyleIdx="0" presStyleCnt="4"/>
      <dgm:spPr/>
    </dgm:pt>
    <dgm:pt modelId="{B4BAEFC1-8542-4B26-B3CC-2613323BAF1F}" type="pres">
      <dgm:prSet presAssocID="{414E6250-5DF1-4262-B71D-F478A951979A}" presName="vert1" presStyleCnt="0"/>
      <dgm:spPr/>
    </dgm:pt>
    <dgm:pt modelId="{6883D7E8-800F-448E-A911-6C936D606493}" type="pres">
      <dgm:prSet presAssocID="{1171C0A6-6C5E-4DF4-90F6-1EEE7C14DF7C}" presName="thickLine" presStyleLbl="alignNode1" presStyleIdx="1" presStyleCnt="4"/>
      <dgm:spPr/>
    </dgm:pt>
    <dgm:pt modelId="{D2DF278E-1D2D-4A4E-996B-DA1624513A4E}" type="pres">
      <dgm:prSet presAssocID="{1171C0A6-6C5E-4DF4-90F6-1EEE7C14DF7C}" presName="horz1" presStyleCnt="0"/>
      <dgm:spPr/>
    </dgm:pt>
    <dgm:pt modelId="{C4A6A442-AFB6-4BFE-AA69-A627782B4045}" type="pres">
      <dgm:prSet presAssocID="{1171C0A6-6C5E-4DF4-90F6-1EEE7C14DF7C}" presName="tx1" presStyleLbl="revTx" presStyleIdx="1" presStyleCnt="4"/>
      <dgm:spPr/>
    </dgm:pt>
    <dgm:pt modelId="{D0287596-288F-475C-952A-1ACD0B3D10BB}" type="pres">
      <dgm:prSet presAssocID="{1171C0A6-6C5E-4DF4-90F6-1EEE7C14DF7C}" presName="vert1" presStyleCnt="0"/>
      <dgm:spPr/>
    </dgm:pt>
    <dgm:pt modelId="{81C2A903-69F7-4C32-8D47-F3400B1753E7}" type="pres">
      <dgm:prSet presAssocID="{81359443-1CBE-4680-9DD7-89BCF4A3096E}" presName="thickLine" presStyleLbl="alignNode1" presStyleIdx="2" presStyleCnt="4"/>
      <dgm:spPr/>
    </dgm:pt>
    <dgm:pt modelId="{9ED78488-D567-46CE-994E-8AC9AF1F989A}" type="pres">
      <dgm:prSet presAssocID="{81359443-1CBE-4680-9DD7-89BCF4A3096E}" presName="horz1" presStyleCnt="0"/>
      <dgm:spPr/>
    </dgm:pt>
    <dgm:pt modelId="{94417D81-074D-4C1A-A7DC-9FD734E63E51}" type="pres">
      <dgm:prSet presAssocID="{81359443-1CBE-4680-9DD7-89BCF4A3096E}" presName="tx1" presStyleLbl="revTx" presStyleIdx="2" presStyleCnt="4"/>
      <dgm:spPr/>
    </dgm:pt>
    <dgm:pt modelId="{FA2DAC50-8140-4F72-8542-93680979C30C}" type="pres">
      <dgm:prSet presAssocID="{81359443-1CBE-4680-9DD7-89BCF4A3096E}" presName="vert1" presStyleCnt="0"/>
      <dgm:spPr/>
    </dgm:pt>
    <dgm:pt modelId="{69C336B0-3DD8-4216-8085-DB05506476E3}" type="pres">
      <dgm:prSet presAssocID="{E7514DCE-09D9-4E52-8CA0-2629B971E43F}" presName="thickLine" presStyleLbl="alignNode1" presStyleIdx="3" presStyleCnt="4"/>
      <dgm:spPr/>
    </dgm:pt>
    <dgm:pt modelId="{1B2C3D87-C53D-44BB-8E82-1C40B4072F80}" type="pres">
      <dgm:prSet presAssocID="{E7514DCE-09D9-4E52-8CA0-2629B971E43F}" presName="horz1" presStyleCnt="0"/>
      <dgm:spPr/>
    </dgm:pt>
    <dgm:pt modelId="{E456C8EB-9E8E-47F8-B2D7-9D20D11C7286}" type="pres">
      <dgm:prSet presAssocID="{E7514DCE-09D9-4E52-8CA0-2629B971E43F}" presName="tx1" presStyleLbl="revTx" presStyleIdx="3" presStyleCnt="4"/>
      <dgm:spPr/>
    </dgm:pt>
    <dgm:pt modelId="{00219FCD-A8D1-40B1-98B5-905F7657E6F3}" type="pres">
      <dgm:prSet presAssocID="{E7514DCE-09D9-4E52-8CA0-2629B971E43F}" presName="vert1" presStyleCnt="0"/>
      <dgm:spPr/>
    </dgm:pt>
  </dgm:ptLst>
  <dgm:cxnLst>
    <dgm:cxn modelId="{9EFFB305-0D12-4756-9F2F-86564FAA70C8}" type="presOf" srcId="{AF0651CA-CC31-43E8-BD98-BEFC780B98CD}" destId="{C9FF4A41-E341-4456-A63F-54296DF8F3A9}" srcOrd="0" destOrd="0" presId="urn:microsoft.com/office/officeart/2008/layout/LinedList"/>
    <dgm:cxn modelId="{EAB81541-E16E-467D-8EB6-1BDB3F3096C5}" srcId="{AF0651CA-CC31-43E8-BD98-BEFC780B98CD}" destId="{414E6250-5DF1-4262-B71D-F478A951979A}" srcOrd="0" destOrd="0" parTransId="{28844250-56CB-4927-A0B1-53940D91292A}" sibTransId="{2A4512CA-933E-4DFE-8C81-AB174BDBA768}"/>
    <dgm:cxn modelId="{048F8456-58A5-4E80-AC65-1EF397BEF5AB}" srcId="{AF0651CA-CC31-43E8-BD98-BEFC780B98CD}" destId="{E7514DCE-09D9-4E52-8CA0-2629B971E43F}" srcOrd="3" destOrd="0" parTransId="{B9003834-A262-4741-B7EA-FF09F1D06B27}" sibTransId="{BCDCA2CF-554D-4E3A-9AB8-D7D21F6257CA}"/>
    <dgm:cxn modelId="{686B4C81-97D0-4D86-8CCF-10B3FEF30989}" type="presOf" srcId="{414E6250-5DF1-4262-B71D-F478A951979A}" destId="{8C86A213-D283-4E93-B9B3-CC55062A4A64}" srcOrd="0" destOrd="0" presId="urn:microsoft.com/office/officeart/2008/layout/LinedList"/>
    <dgm:cxn modelId="{009FC18D-97B6-4DEB-B65C-4E0964BC1D3A}" type="presOf" srcId="{81359443-1CBE-4680-9DD7-89BCF4A3096E}" destId="{94417D81-074D-4C1A-A7DC-9FD734E63E51}" srcOrd="0" destOrd="0" presId="urn:microsoft.com/office/officeart/2008/layout/LinedList"/>
    <dgm:cxn modelId="{5DE43FA6-29EF-4C8F-B604-E60623E86961}" type="presOf" srcId="{E7514DCE-09D9-4E52-8CA0-2629B971E43F}" destId="{E456C8EB-9E8E-47F8-B2D7-9D20D11C7286}" srcOrd="0" destOrd="0" presId="urn:microsoft.com/office/officeart/2008/layout/LinedList"/>
    <dgm:cxn modelId="{FCEF7BAD-2AB5-4273-9D03-0554037BA8EE}" srcId="{AF0651CA-CC31-43E8-BD98-BEFC780B98CD}" destId="{81359443-1CBE-4680-9DD7-89BCF4A3096E}" srcOrd="2" destOrd="0" parTransId="{55FC6CD4-906A-45D9-9A8E-8EA9A6BBFE8F}" sibTransId="{4B0354CC-968F-4B07-968D-FE9C604B8581}"/>
    <dgm:cxn modelId="{5207F2B8-B554-4674-B40C-DA68C34A434F}" type="presOf" srcId="{1171C0A6-6C5E-4DF4-90F6-1EEE7C14DF7C}" destId="{C4A6A442-AFB6-4BFE-AA69-A627782B4045}" srcOrd="0" destOrd="0" presId="urn:microsoft.com/office/officeart/2008/layout/LinedList"/>
    <dgm:cxn modelId="{F86467D6-EB9D-40D6-BCFB-498A088F7F04}" srcId="{AF0651CA-CC31-43E8-BD98-BEFC780B98CD}" destId="{1171C0A6-6C5E-4DF4-90F6-1EEE7C14DF7C}" srcOrd="1" destOrd="0" parTransId="{3AAABCBC-A57A-4880-966C-B02D4EC86B66}" sibTransId="{59370CE5-5845-4BE9-AAC6-78D4013BF15B}"/>
    <dgm:cxn modelId="{03E3B3A7-170D-4227-AC50-295ED78AB80F}" type="presParOf" srcId="{C9FF4A41-E341-4456-A63F-54296DF8F3A9}" destId="{39FEFB3F-93B4-4AD5-9D11-3C82A7C30B07}" srcOrd="0" destOrd="0" presId="urn:microsoft.com/office/officeart/2008/layout/LinedList"/>
    <dgm:cxn modelId="{17060DA3-F462-441F-B72D-CF88EFDDF88D}" type="presParOf" srcId="{C9FF4A41-E341-4456-A63F-54296DF8F3A9}" destId="{7B5AD559-EC20-4B7B-B28C-6D8EF594B647}" srcOrd="1" destOrd="0" presId="urn:microsoft.com/office/officeart/2008/layout/LinedList"/>
    <dgm:cxn modelId="{365167A4-343D-496A-846B-AAAD4DAAFF44}" type="presParOf" srcId="{7B5AD559-EC20-4B7B-B28C-6D8EF594B647}" destId="{8C86A213-D283-4E93-B9B3-CC55062A4A64}" srcOrd="0" destOrd="0" presId="urn:microsoft.com/office/officeart/2008/layout/LinedList"/>
    <dgm:cxn modelId="{67735321-0421-495D-9295-56F551CD10B5}" type="presParOf" srcId="{7B5AD559-EC20-4B7B-B28C-6D8EF594B647}" destId="{B4BAEFC1-8542-4B26-B3CC-2613323BAF1F}" srcOrd="1" destOrd="0" presId="urn:microsoft.com/office/officeart/2008/layout/LinedList"/>
    <dgm:cxn modelId="{57E915F2-DB24-4555-B91C-9F30A808ADD8}" type="presParOf" srcId="{C9FF4A41-E341-4456-A63F-54296DF8F3A9}" destId="{6883D7E8-800F-448E-A911-6C936D606493}" srcOrd="2" destOrd="0" presId="urn:microsoft.com/office/officeart/2008/layout/LinedList"/>
    <dgm:cxn modelId="{A06D8C14-4D72-4E06-A7C4-920E31BE55D9}" type="presParOf" srcId="{C9FF4A41-E341-4456-A63F-54296DF8F3A9}" destId="{D2DF278E-1D2D-4A4E-996B-DA1624513A4E}" srcOrd="3" destOrd="0" presId="urn:microsoft.com/office/officeart/2008/layout/LinedList"/>
    <dgm:cxn modelId="{9F7CBE5A-2E31-40AE-859F-AE72D1EC49BF}" type="presParOf" srcId="{D2DF278E-1D2D-4A4E-996B-DA1624513A4E}" destId="{C4A6A442-AFB6-4BFE-AA69-A627782B4045}" srcOrd="0" destOrd="0" presId="urn:microsoft.com/office/officeart/2008/layout/LinedList"/>
    <dgm:cxn modelId="{4C64BF02-6C0C-45E6-8ADD-92C52F46231D}" type="presParOf" srcId="{D2DF278E-1D2D-4A4E-996B-DA1624513A4E}" destId="{D0287596-288F-475C-952A-1ACD0B3D10BB}" srcOrd="1" destOrd="0" presId="urn:microsoft.com/office/officeart/2008/layout/LinedList"/>
    <dgm:cxn modelId="{446FEA18-75D5-4877-A11D-62FD3211D66E}" type="presParOf" srcId="{C9FF4A41-E341-4456-A63F-54296DF8F3A9}" destId="{81C2A903-69F7-4C32-8D47-F3400B1753E7}" srcOrd="4" destOrd="0" presId="urn:microsoft.com/office/officeart/2008/layout/LinedList"/>
    <dgm:cxn modelId="{B18FD4C1-CEB0-4F33-8E1F-191A7D899442}" type="presParOf" srcId="{C9FF4A41-E341-4456-A63F-54296DF8F3A9}" destId="{9ED78488-D567-46CE-994E-8AC9AF1F989A}" srcOrd="5" destOrd="0" presId="urn:microsoft.com/office/officeart/2008/layout/LinedList"/>
    <dgm:cxn modelId="{90C84ECB-8020-44AC-909F-A7BE0CF5B31C}" type="presParOf" srcId="{9ED78488-D567-46CE-994E-8AC9AF1F989A}" destId="{94417D81-074D-4C1A-A7DC-9FD734E63E51}" srcOrd="0" destOrd="0" presId="urn:microsoft.com/office/officeart/2008/layout/LinedList"/>
    <dgm:cxn modelId="{FA995A21-E3CC-485B-9414-1E99250295CD}" type="presParOf" srcId="{9ED78488-D567-46CE-994E-8AC9AF1F989A}" destId="{FA2DAC50-8140-4F72-8542-93680979C30C}" srcOrd="1" destOrd="0" presId="urn:microsoft.com/office/officeart/2008/layout/LinedList"/>
    <dgm:cxn modelId="{99D69C3E-D734-4A63-B519-B5D6A22C5F6B}" type="presParOf" srcId="{C9FF4A41-E341-4456-A63F-54296DF8F3A9}" destId="{69C336B0-3DD8-4216-8085-DB05506476E3}" srcOrd="6" destOrd="0" presId="urn:microsoft.com/office/officeart/2008/layout/LinedList"/>
    <dgm:cxn modelId="{A7CC34BD-C098-42A5-8E1C-A9C3F51142E1}" type="presParOf" srcId="{C9FF4A41-E341-4456-A63F-54296DF8F3A9}" destId="{1B2C3D87-C53D-44BB-8E82-1C40B4072F80}" srcOrd="7" destOrd="0" presId="urn:microsoft.com/office/officeart/2008/layout/LinedList"/>
    <dgm:cxn modelId="{4860371B-2A47-43C2-8337-3E186C660E4B}" type="presParOf" srcId="{1B2C3D87-C53D-44BB-8E82-1C40B4072F80}" destId="{E456C8EB-9E8E-47F8-B2D7-9D20D11C7286}" srcOrd="0" destOrd="0" presId="urn:microsoft.com/office/officeart/2008/layout/LinedList"/>
    <dgm:cxn modelId="{93C71A61-92BC-44E2-8851-3ADC9888DCDC}" type="presParOf" srcId="{1B2C3D87-C53D-44BB-8E82-1C40B4072F80}" destId="{00219FCD-A8D1-40B1-98B5-905F7657E6F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DA73E6-A496-4FA2-8B3E-2589388806D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BCD5A84-6488-4584-99AB-ED3AFD0A60BA}">
      <dgm:prSet/>
      <dgm:spPr/>
      <dgm:t>
        <a:bodyPr/>
        <a:lstStyle/>
        <a:p>
          <a:r>
            <a:rPr lang="en-US"/>
            <a:t>What are your concerns?</a:t>
          </a:r>
        </a:p>
      </dgm:t>
    </dgm:pt>
    <dgm:pt modelId="{8BC63D51-F7BF-49BF-B15F-A6763CE4A3FE}" type="parTrans" cxnId="{69422A8B-E311-4F26-B2B3-27781BC585B5}">
      <dgm:prSet/>
      <dgm:spPr/>
      <dgm:t>
        <a:bodyPr/>
        <a:lstStyle/>
        <a:p>
          <a:endParaRPr lang="en-US"/>
        </a:p>
      </dgm:t>
    </dgm:pt>
    <dgm:pt modelId="{79F7088E-FF78-42FE-9B01-644A2BC8F2C2}" type="sibTrans" cxnId="{69422A8B-E311-4F26-B2B3-27781BC585B5}">
      <dgm:prSet/>
      <dgm:spPr/>
      <dgm:t>
        <a:bodyPr/>
        <a:lstStyle/>
        <a:p>
          <a:endParaRPr lang="en-US"/>
        </a:p>
      </dgm:t>
    </dgm:pt>
    <dgm:pt modelId="{95424382-3948-4AFF-AA56-2F9F82E2360E}">
      <dgm:prSet/>
      <dgm:spPr/>
      <dgm:t>
        <a:bodyPr/>
        <a:lstStyle/>
        <a:p>
          <a:r>
            <a:rPr lang="en-US" dirty="0"/>
            <a:t>Is anything falling through the cracks?</a:t>
          </a:r>
        </a:p>
      </dgm:t>
    </dgm:pt>
    <dgm:pt modelId="{3DD66FC2-4E63-41CF-B1EB-080DAFFEF3A8}" type="parTrans" cxnId="{32BAB3C2-09EA-44E0-B855-DA858A6F7AC2}">
      <dgm:prSet/>
      <dgm:spPr/>
      <dgm:t>
        <a:bodyPr/>
        <a:lstStyle/>
        <a:p>
          <a:endParaRPr lang="en-US"/>
        </a:p>
      </dgm:t>
    </dgm:pt>
    <dgm:pt modelId="{6DFB3DA0-0C1E-49D0-8E9B-7760FA09A0AD}" type="sibTrans" cxnId="{32BAB3C2-09EA-44E0-B855-DA858A6F7AC2}">
      <dgm:prSet/>
      <dgm:spPr/>
      <dgm:t>
        <a:bodyPr/>
        <a:lstStyle/>
        <a:p>
          <a:endParaRPr lang="en-US"/>
        </a:p>
      </dgm:t>
    </dgm:pt>
    <dgm:pt modelId="{969A781D-569E-4E53-B7B7-15FC58B3E6AA}">
      <dgm:prSet/>
      <dgm:spPr/>
      <dgm:t>
        <a:bodyPr/>
        <a:lstStyle/>
        <a:p>
          <a:r>
            <a:rPr lang="en-US"/>
            <a:t>What opportunities do you see?</a:t>
          </a:r>
          <a:br>
            <a:rPr lang="en-US"/>
          </a:br>
          <a:endParaRPr lang="en-US"/>
        </a:p>
      </dgm:t>
    </dgm:pt>
    <dgm:pt modelId="{9F1C91B6-6BBE-4A20-AF9D-E03F56716994}" type="parTrans" cxnId="{E5B61DF5-2D28-4322-9793-FD351E5CE433}">
      <dgm:prSet/>
      <dgm:spPr/>
      <dgm:t>
        <a:bodyPr/>
        <a:lstStyle/>
        <a:p>
          <a:endParaRPr lang="en-US"/>
        </a:p>
      </dgm:t>
    </dgm:pt>
    <dgm:pt modelId="{BDB6353E-8564-4675-BE68-F557D396B29E}" type="sibTrans" cxnId="{E5B61DF5-2D28-4322-9793-FD351E5CE433}">
      <dgm:prSet/>
      <dgm:spPr/>
      <dgm:t>
        <a:bodyPr/>
        <a:lstStyle/>
        <a:p>
          <a:endParaRPr lang="en-US"/>
        </a:p>
      </dgm:t>
    </dgm:pt>
    <dgm:pt modelId="{DFA7FFBD-7967-4CEC-A46A-1CBC8E703C61}" type="pres">
      <dgm:prSet presAssocID="{B1DA73E6-A496-4FA2-8B3E-2589388806DD}" presName="vert0" presStyleCnt="0">
        <dgm:presLayoutVars>
          <dgm:dir/>
          <dgm:animOne val="branch"/>
          <dgm:animLvl val="lvl"/>
        </dgm:presLayoutVars>
      </dgm:prSet>
      <dgm:spPr/>
    </dgm:pt>
    <dgm:pt modelId="{FB981973-ACA2-4AAE-A442-51C4894E4884}" type="pres">
      <dgm:prSet presAssocID="{DBCD5A84-6488-4584-99AB-ED3AFD0A60BA}" presName="thickLine" presStyleLbl="alignNode1" presStyleIdx="0" presStyleCnt="3"/>
      <dgm:spPr/>
    </dgm:pt>
    <dgm:pt modelId="{238702A5-9EE4-434F-A165-3306FE3DE671}" type="pres">
      <dgm:prSet presAssocID="{DBCD5A84-6488-4584-99AB-ED3AFD0A60BA}" presName="horz1" presStyleCnt="0"/>
      <dgm:spPr/>
    </dgm:pt>
    <dgm:pt modelId="{A768E64B-ABB5-4FA7-8297-A074439D0CF8}" type="pres">
      <dgm:prSet presAssocID="{DBCD5A84-6488-4584-99AB-ED3AFD0A60BA}" presName="tx1" presStyleLbl="revTx" presStyleIdx="0" presStyleCnt="3"/>
      <dgm:spPr/>
    </dgm:pt>
    <dgm:pt modelId="{FE9DB6A8-CE78-419B-A4F3-815A8023E76C}" type="pres">
      <dgm:prSet presAssocID="{DBCD5A84-6488-4584-99AB-ED3AFD0A60BA}" presName="vert1" presStyleCnt="0"/>
      <dgm:spPr/>
    </dgm:pt>
    <dgm:pt modelId="{C5ED00E5-3E0C-44D1-B5C3-C9370A34B89D}" type="pres">
      <dgm:prSet presAssocID="{95424382-3948-4AFF-AA56-2F9F82E2360E}" presName="thickLine" presStyleLbl="alignNode1" presStyleIdx="1" presStyleCnt="3"/>
      <dgm:spPr/>
    </dgm:pt>
    <dgm:pt modelId="{01C5C52A-36C0-44CB-9E5E-6F7267D6EA41}" type="pres">
      <dgm:prSet presAssocID="{95424382-3948-4AFF-AA56-2F9F82E2360E}" presName="horz1" presStyleCnt="0"/>
      <dgm:spPr/>
    </dgm:pt>
    <dgm:pt modelId="{64D06B18-BC06-43FF-ACAE-32C7FC4FBCEB}" type="pres">
      <dgm:prSet presAssocID="{95424382-3948-4AFF-AA56-2F9F82E2360E}" presName="tx1" presStyleLbl="revTx" presStyleIdx="1" presStyleCnt="3"/>
      <dgm:spPr/>
    </dgm:pt>
    <dgm:pt modelId="{5D0D936F-A91F-4637-A58A-9B3EE99FE550}" type="pres">
      <dgm:prSet presAssocID="{95424382-3948-4AFF-AA56-2F9F82E2360E}" presName="vert1" presStyleCnt="0"/>
      <dgm:spPr/>
    </dgm:pt>
    <dgm:pt modelId="{323E80AE-DA57-4337-8AE2-7FAEFC46C3ED}" type="pres">
      <dgm:prSet presAssocID="{969A781D-569E-4E53-B7B7-15FC58B3E6AA}" presName="thickLine" presStyleLbl="alignNode1" presStyleIdx="2" presStyleCnt="3"/>
      <dgm:spPr/>
    </dgm:pt>
    <dgm:pt modelId="{4C4DE1CC-4274-4BF8-97DF-7C6A68D6866C}" type="pres">
      <dgm:prSet presAssocID="{969A781D-569E-4E53-B7B7-15FC58B3E6AA}" presName="horz1" presStyleCnt="0"/>
      <dgm:spPr/>
    </dgm:pt>
    <dgm:pt modelId="{AA9793AD-B6DD-421C-9F9F-51F26BF07BB7}" type="pres">
      <dgm:prSet presAssocID="{969A781D-569E-4E53-B7B7-15FC58B3E6AA}" presName="tx1" presStyleLbl="revTx" presStyleIdx="2" presStyleCnt="3"/>
      <dgm:spPr/>
    </dgm:pt>
    <dgm:pt modelId="{AD82E199-8F66-4822-8EA2-3449D1C43558}" type="pres">
      <dgm:prSet presAssocID="{969A781D-569E-4E53-B7B7-15FC58B3E6AA}" presName="vert1" presStyleCnt="0"/>
      <dgm:spPr/>
    </dgm:pt>
  </dgm:ptLst>
  <dgm:cxnLst>
    <dgm:cxn modelId="{E0F59C34-7345-4C42-82E5-EB6BA97FDDCA}" type="presOf" srcId="{B1DA73E6-A496-4FA2-8B3E-2589388806DD}" destId="{DFA7FFBD-7967-4CEC-A46A-1CBC8E703C61}" srcOrd="0" destOrd="0" presId="urn:microsoft.com/office/officeart/2008/layout/LinedList"/>
    <dgm:cxn modelId="{69422A8B-E311-4F26-B2B3-27781BC585B5}" srcId="{B1DA73E6-A496-4FA2-8B3E-2589388806DD}" destId="{DBCD5A84-6488-4584-99AB-ED3AFD0A60BA}" srcOrd="0" destOrd="0" parTransId="{8BC63D51-F7BF-49BF-B15F-A6763CE4A3FE}" sibTransId="{79F7088E-FF78-42FE-9B01-644A2BC8F2C2}"/>
    <dgm:cxn modelId="{65B2CBA6-074B-4F94-BBCA-7E1600B27BC5}" type="presOf" srcId="{DBCD5A84-6488-4584-99AB-ED3AFD0A60BA}" destId="{A768E64B-ABB5-4FA7-8297-A074439D0CF8}" srcOrd="0" destOrd="0" presId="urn:microsoft.com/office/officeart/2008/layout/LinedList"/>
    <dgm:cxn modelId="{32BAB3C2-09EA-44E0-B855-DA858A6F7AC2}" srcId="{B1DA73E6-A496-4FA2-8B3E-2589388806DD}" destId="{95424382-3948-4AFF-AA56-2F9F82E2360E}" srcOrd="1" destOrd="0" parTransId="{3DD66FC2-4E63-41CF-B1EB-080DAFFEF3A8}" sibTransId="{6DFB3DA0-0C1E-49D0-8E9B-7760FA09A0AD}"/>
    <dgm:cxn modelId="{614DA1CD-E074-4AB9-B5D9-002A290DC88C}" type="presOf" srcId="{95424382-3948-4AFF-AA56-2F9F82E2360E}" destId="{64D06B18-BC06-43FF-ACAE-32C7FC4FBCEB}" srcOrd="0" destOrd="0" presId="urn:microsoft.com/office/officeart/2008/layout/LinedList"/>
    <dgm:cxn modelId="{5A3CC9D8-0DA8-47D9-9472-1D4C0B1CD1CA}" type="presOf" srcId="{969A781D-569E-4E53-B7B7-15FC58B3E6AA}" destId="{AA9793AD-B6DD-421C-9F9F-51F26BF07BB7}" srcOrd="0" destOrd="0" presId="urn:microsoft.com/office/officeart/2008/layout/LinedList"/>
    <dgm:cxn modelId="{E5B61DF5-2D28-4322-9793-FD351E5CE433}" srcId="{B1DA73E6-A496-4FA2-8B3E-2589388806DD}" destId="{969A781D-569E-4E53-B7B7-15FC58B3E6AA}" srcOrd="2" destOrd="0" parTransId="{9F1C91B6-6BBE-4A20-AF9D-E03F56716994}" sibTransId="{BDB6353E-8564-4675-BE68-F557D396B29E}"/>
    <dgm:cxn modelId="{9734C5BF-713B-405C-91F5-5EF68D4C8166}" type="presParOf" srcId="{DFA7FFBD-7967-4CEC-A46A-1CBC8E703C61}" destId="{FB981973-ACA2-4AAE-A442-51C4894E4884}" srcOrd="0" destOrd="0" presId="urn:microsoft.com/office/officeart/2008/layout/LinedList"/>
    <dgm:cxn modelId="{6E4528B3-4E1E-4BCB-AC91-4673E51B9112}" type="presParOf" srcId="{DFA7FFBD-7967-4CEC-A46A-1CBC8E703C61}" destId="{238702A5-9EE4-434F-A165-3306FE3DE671}" srcOrd="1" destOrd="0" presId="urn:microsoft.com/office/officeart/2008/layout/LinedList"/>
    <dgm:cxn modelId="{3D721901-8185-42CC-9CD0-6A8C8B38D278}" type="presParOf" srcId="{238702A5-9EE4-434F-A165-3306FE3DE671}" destId="{A768E64B-ABB5-4FA7-8297-A074439D0CF8}" srcOrd="0" destOrd="0" presId="urn:microsoft.com/office/officeart/2008/layout/LinedList"/>
    <dgm:cxn modelId="{F082053C-D953-4020-9A6C-539650C0CD5C}" type="presParOf" srcId="{238702A5-9EE4-434F-A165-3306FE3DE671}" destId="{FE9DB6A8-CE78-419B-A4F3-815A8023E76C}" srcOrd="1" destOrd="0" presId="urn:microsoft.com/office/officeart/2008/layout/LinedList"/>
    <dgm:cxn modelId="{80E4FB2C-6FAA-4019-808D-916F5E098A96}" type="presParOf" srcId="{DFA7FFBD-7967-4CEC-A46A-1CBC8E703C61}" destId="{C5ED00E5-3E0C-44D1-B5C3-C9370A34B89D}" srcOrd="2" destOrd="0" presId="urn:microsoft.com/office/officeart/2008/layout/LinedList"/>
    <dgm:cxn modelId="{8149EDA6-B1F8-4783-8CF5-E584B121C5DA}" type="presParOf" srcId="{DFA7FFBD-7967-4CEC-A46A-1CBC8E703C61}" destId="{01C5C52A-36C0-44CB-9E5E-6F7267D6EA41}" srcOrd="3" destOrd="0" presId="urn:microsoft.com/office/officeart/2008/layout/LinedList"/>
    <dgm:cxn modelId="{E58831EF-9211-4840-92FC-387F682644B6}" type="presParOf" srcId="{01C5C52A-36C0-44CB-9E5E-6F7267D6EA41}" destId="{64D06B18-BC06-43FF-ACAE-32C7FC4FBCEB}" srcOrd="0" destOrd="0" presId="urn:microsoft.com/office/officeart/2008/layout/LinedList"/>
    <dgm:cxn modelId="{442401F4-1045-447F-A8CF-D29768468242}" type="presParOf" srcId="{01C5C52A-36C0-44CB-9E5E-6F7267D6EA41}" destId="{5D0D936F-A91F-4637-A58A-9B3EE99FE550}" srcOrd="1" destOrd="0" presId="urn:microsoft.com/office/officeart/2008/layout/LinedList"/>
    <dgm:cxn modelId="{5F26B461-DAA8-4638-9178-099DFFEF47E0}" type="presParOf" srcId="{DFA7FFBD-7967-4CEC-A46A-1CBC8E703C61}" destId="{323E80AE-DA57-4337-8AE2-7FAEFC46C3ED}" srcOrd="4" destOrd="0" presId="urn:microsoft.com/office/officeart/2008/layout/LinedList"/>
    <dgm:cxn modelId="{5259B1C5-5FDA-4A96-A99C-D6C64516B34C}" type="presParOf" srcId="{DFA7FFBD-7967-4CEC-A46A-1CBC8E703C61}" destId="{4C4DE1CC-4274-4BF8-97DF-7C6A68D6866C}" srcOrd="5" destOrd="0" presId="urn:microsoft.com/office/officeart/2008/layout/LinedList"/>
    <dgm:cxn modelId="{01EB485D-BC6E-441C-BAEF-9E734DF912D9}" type="presParOf" srcId="{4C4DE1CC-4274-4BF8-97DF-7C6A68D6866C}" destId="{AA9793AD-B6DD-421C-9F9F-51F26BF07BB7}" srcOrd="0" destOrd="0" presId="urn:microsoft.com/office/officeart/2008/layout/LinedList"/>
    <dgm:cxn modelId="{0FA09DF2-3763-4093-99E4-B3F1F0BB85B9}" type="presParOf" srcId="{4C4DE1CC-4274-4BF8-97DF-7C6A68D6866C}" destId="{AD82E199-8F66-4822-8EA2-3449D1C435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51D128-A74C-4599-B907-21D0CE116218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117223A-97F0-455F-9654-657141843F2A}">
      <dgm:prSet/>
      <dgm:spPr/>
      <dgm:t>
        <a:bodyPr/>
        <a:lstStyle/>
        <a:p>
          <a:r>
            <a:rPr lang="en-US" dirty="0"/>
            <a:t>What part of the mission calls you to the work of the church?</a:t>
          </a:r>
        </a:p>
      </dgm:t>
    </dgm:pt>
    <dgm:pt modelId="{6A2C57B8-6D7D-4BB2-BD98-1A19692B8EA6}" type="parTrans" cxnId="{D656362C-1AD4-4F0D-890F-27473D7AE703}">
      <dgm:prSet/>
      <dgm:spPr/>
      <dgm:t>
        <a:bodyPr/>
        <a:lstStyle/>
        <a:p>
          <a:endParaRPr lang="en-US"/>
        </a:p>
      </dgm:t>
    </dgm:pt>
    <dgm:pt modelId="{FBC684F4-C977-4F5D-88C3-3342C1D98A7E}" type="sibTrans" cxnId="{D656362C-1AD4-4F0D-890F-27473D7AE703}">
      <dgm:prSet/>
      <dgm:spPr/>
      <dgm:t>
        <a:bodyPr/>
        <a:lstStyle/>
        <a:p>
          <a:endParaRPr lang="en-US"/>
        </a:p>
      </dgm:t>
    </dgm:pt>
    <dgm:pt modelId="{8B4E01DF-DC4C-488E-8286-37A537FA60DA}">
      <dgm:prSet/>
      <dgm:spPr/>
      <dgm:t>
        <a:bodyPr/>
        <a:lstStyle/>
        <a:p>
          <a:r>
            <a:rPr lang="en-US" dirty="0"/>
            <a:t>How do we create an active, engaged, beloved community?</a:t>
          </a:r>
        </a:p>
      </dgm:t>
    </dgm:pt>
    <dgm:pt modelId="{0A197A21-5784-4534-91AF-35E748B07444}" type="parTrans" cxnId="{90CD2960-4DDD-43F6-872A-11476F42B55D}">
      <dgm:prSet/>
      <dgm:spPr/>
      <dgm:t>
        <a:bodyPr/>
        <a:lstStyle/>
        <a:p>
          <a:endParaRPr lang="en-US"/>
        </a:p>
      </dgm:t>
    </dgm:pt>
    <dgm:pt modelId="{039181A8-8FED-451C-B986-B648E49262F6}" type="sibTrans" cxnId="{90CD2960-4DDD-43F6-872A-11476F42B55D}">
      <dgm:prSet/>
      <dgm:spPr/>
      <dgm:t>
        <a:bodyPr/>
        <a:lstStyle/>
        <a:p>
          <a:endParaRPr lang="en-US"/>
        </a:p>
      </dgm:t>
    </dgm:pt>
    <dgm:pt modelId="{9C445412-58FF-4E6E-A4B1-5A01AE184E18}">
      <dgm:prSet/>
      <dgm:spPr/>
      <dgm:t>
        <a:bodyPr/>
        <a:lstStyle/>
        <a:p>
          <a:r>
            <a:rPr lang="en-US" dirty="0"/>
            <a:t>How does your group align with our mission/vision?</a:t>
          </a:r>
        </a:p>
      </dgm:t>
    </dgm:pt>
    <dgm:pt modelId="{D394A347-6B15-4FC4-9A81-6F79880A2BAB}" type="parTrans" cxnId="{A2818D32-BE19-42C7-BC28-D7CA1B3D6E10}">
      <dgm:prSet/>
      <dgm:spPr/>
      <dgm:t>
        <a:bodyPr/>
        <a:lstStyle/>
        <a:p>
          <a:endParaRPr lang="en-US"/>
        </a:p>
      </dgm:t>
    </dgm:pt>
    <dgm:pt modelId="{F2398866-5A14-4B4F-8DFC-891AA5884E6E}" type="sibTrans" cxnId="{A2818D32-BE19-42C7-BC28-D7CA1B3D6E10}">
      <dgm:prSet/>
      <dgm:spPr/>
      <dgm:t>
        <a:bodyPr/>
        <a:lstStyle/>
        <a:p>
          <a:endParaRPr lang="en-US"/>
        </a:p>
      </dgm:t>
    </dgm:pt>
    <dgm:pt modelId="{FD4521CC-79D2-4F57-95EA-DA53226E76A1}">
      <dgm:prSet/>
      <dgm:spPr/>
      <dgm:t>
        <a:bodyPr/>
        <a:lstStyle/>
        <a:p>
          <a:r>
            <a:rPr lang="en-US" dirty="0"/>
            <a:t>What impact have you felt/seen through your group? </a:t>
          </a:r>
        </a:p>
      </dgm:t>
    </dgm:pt>
    <dgm:pt modelId="{6814977A-BD3A-4F3B-9989-38E297AB42F1}" type="parTrans" cxnId="{CF38B278-B665-44DC-942E-5A7AEAF7F30E}">
      <dgm:prSet/>
      <dgm:spPr/>
      <dgm:t>
        <a:bodyPr/>
        <a:lstStyle/>
        <a:p>
          <a:endParaRPr lang="en-US"/>
        </a:p>
      </dgm:t>
    </dgm:pt>
    <dgm:pt modelId="{956C9BD8-5A56-485F-81F6-12AC4A9D82D8}" type="sibTrans" cxnId="{CF38B278-B665-44DC-942E-5A7AEAF7F30E}">
      <dgm:prSet/>
      <dgm:spPr/>
      <dgm:t>
        <a:bodyPr/>
        <a:lstStyle/>
        <a:p>
          <a:endParaRPr lang="en-US"/>
        </a:p>
      </dgm:t>
    </dgm:pt>
    <dgm:pt modelId="{7CAC903A-5862-47B5-8AC8-727D378BBAEF}" type="pres">
      <dgm:prSet presAssocID="{2351D128-A74C-4599-B907-21D0CE116218}" presName="vert0" presStyleCnt="0">
        <dgm:presLayoutVars>
          <dgm:dir/>
          <dgm:animOne val="branch"/>
          <dgm:animLvl val="lvl"/>
        </dgm:presLayoutVars>
      </dgm:prSet>
      <dgm:spPr/>
    </dgm:pt>
    <dgm:pt modelId="{2C6426A3-FBF0-4C04-A9AA-2CC586354AFD}" type="pres">
      <dgm:prSet presAssocID="{E117223A-97F0-455F-9654-657141843F2A}" presName="thickLine" presStyleLbl="alignNode1" presStyleIdx="0" presStyleCnt="4"/>
      <dgm:spPr/>
    </dgm:pt>
    <dgm:pt modelId="{EDBD2D0E-0D3C-41DB-95C2-08CD95C70C7D}" type="pres">
      <dgm:prSet presAssocID="{E117223A-97F0-455F-9654-657141843F2A}" presName="horz1" presStyleCnt="0"/>
      <dgm:spPr/>
    </dgm:pt>
    <dgm:pt modelId="{F452CE35-F527-4A8C-96B8-317A7E9E6138}" type="pres">
      <dgm:prSet presAssocID="{E117223A-97F0-455F-9654-657141843F2A}" presName="tx1" presStyleLbl="revTx" presStyleIdx="0" presStyleCnt="4"/>
      <dgm:spPr/>
    </dgm:pt>
    <dgm:pt modelId="{A4B55EE2-16F4-47BE-B876-1C90E0247C97}" type="pres">
      <dgm:prSet presAssocID="{E117223A-97F0-455F-9654-657141843F2A}" presName="vert1" presStyleCnt="0"/>
      <dgm:spPr/>
    </dgm:pt>
    <dgm:pt modelId="{6E94BFCC-E977-4E5F-A50C-B1D03047E425}" type="pres">
      <dgm:prSet presAssocID="{8B4E01DF-DC4C-488E-8286-37A537FA60DA}" presName="thickLine" presStyleLbl="alignNode1" presStyleIdx="1" presStyleCnt="4"/>
      <dgm:spPr/>
    </dgm:pt>
    <dgm:pt modelId="{FE0CE9C9-8811-4314-B31A-1BD0CFA7BABA}" type="pres">
      <dgm:prSet presAssocID="{8B4E01DF-DC4C-488E-8286-37A537FA60DA}" presName="horz1" presStyleCnt="0"/>
      <dgm:spPr/>
    </dgm:pt>
    <dgm:pt modelId="{266D71ED-19BA-44F5-AA44-6F1825D26FB5}" type="pres">
      <dgm:prSet presAssocID="{8B4E01DF-DC4C-488E-8286-37A537FA60DA}" presName="tx1" presStyleLbl="revTx" presStyleIdx="1" presStyleCnt="4"/>
      <dgm:spPr/>
    </dgm:pt>
    <dgm:pt modelId="{2F42CEE0-A590-4C82-91A3-086C6ADB9394}" type="pres">
      <dgm:prSet presAssocID="{8B4E01DF-DC4C-488E-8286-37A537FA60DA}" presName="vert1" presStyleCnt="0"/>
      <dgm:spPr/>
    </dgm:pt>
    <dgm:pt modelId="{8E1CAB94-7EC6-4D9A-8897-5223CF77BC55}" type="pres">
      <dgm:prSet presAssocID="{9C445412-58FF-4E6E-A4B1-5A01AE184E18}" presName="thickLine" presStyleLbl="alignNode1" presStyleIdx="2" presStyleCnt="4"/>
      <dgm:spPr/>
    </dgm:pt>
    <dgm:pt modelId="{86DF2469-7419-494E-B21B-0ED5CCF1D9FB}" type="pres">
      <dgm:prSet presAssocID="{9C445412-58FF-4E6E-A4B1-5A01AE184E18}" presName="horz1" presStyleCnt="0"/>
      <dgm:spPr/>
    </dgm:pt>
    <dgm:pt modelId="{C619BB99-B742-4A4B-B81B-AAD47A75CD14}" type="pres">
      <dgm:prSet presAssocID="{9C445412-58FF-4E6E-A4B1-5A01AE184E18}" presName="tx1" presStyleLbl="revTx" presStyleIdx="2" presStyleCnt="4"/>
      <dgm:spPr/>
    </dgm:pt>
    <dgm:pt modelId="{13F0CF1C-D6C9-44CE-B592-AC98382F0E87}" type="pres">
      <dgm:prSet presAssocID="{9C445412-58FF-4E6E-A4B1-5A01AE184E18}" presName="vert1" presStyleCnt="0"/>
      <dgm:spPr/>
    </dgm:pt>
    <dgm:pt modelId="{E794EDFA-8204-45E9-8B37-051D796FB445}" type="pres">
      <dgm:prSet presAssocID="{FD4521CC-79D2-4F57-95EA-DA53226E76A1}" presName="thickLine" presStyleLbl="alignNode1" presStyleIdx="3" presStyleCnt="4"/>
      <dgm:spPr/>
    </dgm:pt>
    <dgm:pt modelId="{9A1580D7-0D4E-4A4E-AF31-67DB29CB286D}" type="pres">
      <dgm:prSet presAssocID="{FD4521CC-79D2-4F57-95EA-DA53226E76A1}" presName="horz1" presStyleCnt="0"/>
      <dgm:spPr/>
    </dgm:pt>
    <dgm:pt modelId="{4B15C2B9-BF95-4799-A3B9-F0A1803C8BBC}" type="pres">
      <dgm:prSet presAssocID="{FD4521CC-79D2-4F57-95EA-DA53226E76A1}" presName="tx1" presStyleLbl="revTx" presStyleIdx="3" presStyleCnt="4"/>
      <dgm:spPr/>
    </dgm:pt>
    <dgm:pt modelId="{61D5F9E6-A24E-407E-9A18-DBF559541159}" type="pres">
      <dgm:prSet presAssocID="{FD4521CC-79D2-4F57-95EA-DA53226E76A1}" presName="vert1" presStyleCnt="0"/>
      <dgm:spPr/>
    </dgm:pt>
  </dgm:ptLst>
  <dgm:cxnLst>
    <dgm:cxn modelId="{D656362C-1AD4-4F0D-890F-27473D7AE703}" srcId="{2351D128-A74C-4599-B907-21D0CE116218}" destId="{E117223A-97F0-455F-9654-657141843F2A}" srcOrd="0" destOrd="0" parTransId="{6A2C57B8-6D7D-4BB2-BD98-1A19692B8EA6}" sibTransId="{FBC684F4-C977-4F5D-88C3-3342C1D98A7E}"/>
    <dgm:cxn modelId="{A2818D32-BE19-42C7-BC28-D7CA1B3D6E10}" srcId="{2351D128-A74C-4599-B907-21D0CE116218}" destId="{9C445412-58FF-4E6E-A4B1-5A01AE184E18}" srcOrd="2" destOrd="0" parTransId="{D394A347-6B15-4FC4-9A81-6F79880A2BAB}" sibTransId="{F2398866-5A14-4B4F-8DFC-891AA5884E6E}"/>
    <dgm:cxn modelId="{E916D95E-D746-4A09-90A8-95A30E35B330}" type="presOf" srcId="{9C445412-58FF-4E6E-A4B1-5A01AE184E18}" destId="{C619BB99-B742-4A4B-B81B-AAD47A75CD14}" srcOrd="0" destOrd="0" presId="urn:microsoft.com/office/officeart/2008/layout/LinedList"/>
    <dgm:cxn modelId="{90CD2960-4DDD-43F6-872A-11476F42B55D}" srcId="{2351D128-A74C-4599-B907-21D0CE116218}" destId="{8B4E01DF-DC4C-488E-8286-37A537FA60DA}" srcOrd="1" destOrd="0" parTransId="{0A197A21-5784-4534-91AF-35E748B07444}" sibTransId="{039181A8-8FED-451C-B986-B648E49262F6}"/>
    <dgm:cxn modelId="{9585684F-8065-48B3-A509-999911C41A77}" type="presOf" srcId="{FD4521CC-79D2-4F57-95EA-DA53226E76A1}" destId="{4B15C2B9-BF95-4799-A3B9-F0A1803C8BBC}" srcOrd="0" destOrd="0" presId="urn:microsoft.com/office/officeart/2008/layout/LinedList"/>
    <dgm:cxn modelId="{7AFED755-0696-4758-8A86-958B101C5E20}" type="presOf" srcId="{8B4E01DF-DC4C-488E-8286-37A537FA60DA}" destId="{266D71ED-19BA-44F5-AA44-6F1825D26FB5}" srcOrd="0" destOrd="0" presId="urn:microsoft.com/office/officeart/2008/layout/LinedList"/>
    <dgm:cxn modelId="{CF38B278-B665-44DC-942E-5A7AEAF7F30E}" srcId="{2351D128-A74C-4599-B907-21D0CE116218}" destId="{FD4521CC-79D2-4F57-95EA-DA53226E76A1}" srcOrd="3" destOrd="0" parTransId="{6814977A-BD3A-4F3B-9989-38E297AB42F1}" sibTransId="{956C9BD8-5A56-485F-81F6-12AC4A9D82D8}"/>
    <dgm:cxn modelId="{E4CD187B-5427-4A71-AF1A-D8A8B4D8D63C}" type="presOf" srcId="{2351D128-A74C-4599-B907-21D0CE116218}" destId="{7CAC903A-5862-47B5-8AC8-727D378BBAEF}" srcOrd="0" destOrd="0" presId="urn:microsoft.com/office/officeart/2008/layout/LinedList"/>
    <dgm:cxn modelId="{51D2C49B-57E9-4A1C-BD04-91BD43EA74F5}" type="presOf" srcId="{E117223A-97F0-455F-9654-657141843F2A}" destId="{F452CE35-F527-4A8C-96B8-317A7E9E6138}" srcOrd="0" destOrd="0" presId="urn:microsoft.com/office/officeart/2008/layout/LinedList"/>
    <dgm:cxn modelId="{90954EB9-4F19-45B4-80B3-8434BF40ACED}" type="presParOf" srcId="{7CAC903A-5862-47B5-8AC8-727D378BBAEF}" destId="{2C6426A3-FBF0-4C04-A9AA-2CC586354AFD}" srcOrd="0" destOrd="0" presId="urn:microsoft.com/office/officeart/2008/layout/LinedList"/>
    <dgm:cxn modelId="{8EBC46D5-993A-4E70-BFF7-9E64C4E1F4FC}" type="presParOf" srcId="{7CAC903A-5862-47B5-8AC8-727D378BBAEF}" destId="{EDBD2D0E-0D3C-41DB-95C2-08CD95C70C7D}" srcOrd="1" destOrd="0" presId="urn:microsoft.com/office/officeart/2008/layout/LinedList"/>
    <dgm:cxn modelId="{126BB0E9-FC01-4FE2-8833-EB4681BDF053}" type="presParOf" srcId="{EDBD2D0E-0D3C-41DB-95C2-08CD95C70C7D}" destId="{F452CE35-F527-4A8C-96B8-317A7E9E6138}" srcOrd="0" destOrd="0" presId="urn:microsoft.com/office/officeart/2008/layout/LinedList"/>
    <dgm:cxn modelId="{BE2F4545-82D0-48F2-930F-FD2CC6F43F68}" type="presParOf" srcId="{EDBD2D0E-0D3C-41DB-95C2-08CD95C70C7D}" destId="{A4B55EE2-16F4-47BE-B876-1C90E0247C97}" srcOrd="1" destOrd="0" presId="urn:microsoft.com/office/officeart/2008/layout/LinedList"/>
    <dgm:cxn modelId="{1B0841EA-911A-4549-85FA-B41CECE23EA2}" type="presParOf" srcId="{7CAC903A-5862-47B5-8AC8-727D378BBAEF}" destId="{6E94BFCC-E977-4E5F-A50C-B1D03047E425}" srcOrd="2" destOrd="0" presId="urn:microsoft.com/office/officeart/2008/layout/LinedList"/>
    <dgm:cxn modelId="{F9E68056-BD9B-40B8-9865-06C1E410B97E}" type="presParOf" srcId="{7CAC903A-5862-47B5-8AC8-727D378BBAEF}" destId="{FE0CE9C9-8811-4314-B31A-1BD0CFA7BABA}" srcOrd="3" destOrd="0" presId="urn:microsoft.com/office/officeart/2008/layout/LinedList"/>
    <dgm:cxn modelId="{07C10BD7-1522-4852-A7C3-1B56F05BDC1B}" type="presParOf" srcId="{FE0CE9C9-8811-4314-B31A-1BD0CFA7BABA}" destId="{266D71ED-19BA-44F5-AA44-6F1825D26FB5}" srcOrd="0" destOrd="0" presId="urn:microsoft.com/office/officeart/2008/layout/LinedList"/>
    <dgm:cxn modelId="{FF8A4FCA-D287-4ACF-AD8B-C8E5A65453FA}" type="presParOf" srcId="{FE0CE9C9-8811-4314-B31A-1BD0CFA7BABA}" destId="{2F42CEE0-A590-4C82-91A3-086C6ADB9394}" srcOrd="1" destOrd="0" presId="urn:microsoft.com/office/officeart/2008/layout/LinedList"/>
    <dgm:cxn modelId="{FE3FAAC5-2215-4121-B08C-1BCA7F7868A6}" type="presParOf" srcId="{7CAC903A-5862-47B5-8AC8-727D378BBAEF}" destId="{8E1CAB94-7EC6-4D9A-8897-5223CF77BC55}" srcOrd="4" destOrd="0" presId="urn:microsoft.com/office/officeart/2008/layout/LinedList"/>
    <dgm:cxn modelId="{0F37DC23-CBAA-4FC1-A49A-34F8EB95FF14}" type="presParOf" srcId="{7CAC903A-5862-47B5-8AC8-727D378BBAEF}" destId="{86DF2469-7419-494E-B21B-0ED5CCF1D9FB}" srcOrd="5" destOrd="0" presId="urn:microsoft.com/office/officeart/2008/layout/LinedList"/>
    <dgm:cxn modelId="{417FF340-85B8-4173-AE84-8CAC9DA280E2}" type="presParOf" srcId="{86DF2469-7419-494E-B21B-0ED5CCF1D9FB}" destId="{C619BB99-B742-4A4B-B81B-AAD47A75CD14}" srcOrd="0" destOrd="0" presId="urn:microsoft.com/office/officeart/2008/layout/LinedList"/>
    <dgm:cxn modelId="{CBA1222D-9C77-4E47-AB37-15699E3A6067}" type="presParOf" srcId="{86DF2469-7419-494E-B21B-0ED5CCF1D9FB}" destId="{13F0CF1C-D6C9-44CE-B592-AC98382F0E87}" srcOrd="1" destOrd="0" presId="urn:microsoft.com/office/officeart/2008/layout/LinedList"/>
    <dgm:cxn modelId="{DE74FACA-953C-4467-AEBA-7116CDB7B8A0}" type="presParOf" srcId="{7CAC903A-5862-47B5-8AC8-727D378BBAEF}" destId="{E794EDFA-8204-45E9-8B37-051D796FB445}" srcOrd="6" destOrd="0" presId="urn:microsoft.com/office/officeart/2008/layout/LinedList"/>
    <dgm:cxn modelId="{B5E6BEBA-27B3-4C87-B60B-5A93FBC5BA0C}" type="presParOf" srcId="{7CAC903A-5862-47B5-8AC8-727D378BBAEF}" destId="{9A1580D7-0D4E-4A4E-AF31-67DB29CB286D}" srcOrd="7" destOrd="0" presId="urn:microsoft.com/office/officeart/2008/layout/LinedList"/>
    <dgm:cxn modelId="{AA6515CC-E0D0-44F3-8B3D-8C401B19C0FB}" type="presParOf" srcId="{9A1580D7-0D4E-4A4E-AF31-67DB29CB286D}" destId="{4B15C2B9-BF95-4799-A3B9-F0A1803C8BBC}" srcOrd="0" destOrd="0" presId="urn:microsoft.com/office/officeart/2008/layout/LinedList"/>
    <dgm:cxn modelId="{55A61F84-079D-4B74-9888-FF75CBF6189E}" type="presParOf" srcId="{9A1580D7-0D4E-4A4E-AF31-67DB29CB286D}" destId="{61D5F9E6-A24E-407E-9A18-DBF55954115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080F6-FBF2-40FF-B6D9-9190A2E94FAB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F01B4-1962-4330-9BF2-2C71ADF3C8FA}">
      <dsp:nvSpPr>
        <dsp:cNvPr id="0" name=""/>
        <dsp:cNvSpPr/>
      </dsp:nvSpPr>
      <dsp:spPr>
        <a:xfrm>
          <a:off x="0" y="0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Reviewing the five “suspended” board positions </a:t>
          </a:r>
        </a:p>
      </dsp:txBody>
      <dsp:txXfrm>
        <a:off x="0" y="0"/>
        <a:ext cx="10515600" cy="1088136"/>
      </dsp:txXfrm>
    </dsp:sp>
    <dsp:sp modelId="{82D9F5F2-F598-4C34-B460-E0ACA9508788}">
      <dsp:nvSpPr>
        <dsp:cNvPr id="0" name=""/>
        <dsp:cNvSpPr/>
      </dsp:nvSpPr>
      <dsp:spPr>
        <a:xfrm>
          <a:off x="0" y="1088136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26E6C-FF78-4509-ADA2-EDE8FD379985}">
      <dsp:nvSpPr>
        <dsp:cNvPr id="0" name=""/>
        <dsp:cNvSpPr/>
      </dsp:nvSpPr>
      <dsp:spPr>
        <a:xfrm>
          <a:off x="0" y="1088136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Volunteer recruitment and gifts of self</a:t>
          </a:r>
        </a:p>
      </dsp:txBody>
      <dsp:txXfrm>
        <a:off x="0" y="1088136"/>
        <a:ext cx="10515600" cy="1088136"/>
      </dsp:txXfrm>
    </dsp:sp>
    <dsp:sp modelId="{0CC95080-1112-47B8-BEEF-3679D081D34E}">
      <dsp:nvSpPr>
        <dsp:cNvPr id="0" name=""/>
        <dsp:cNvSpPr/>
      </dsp:nvSpPr>
      <dsp:spPr>
        <a:xfrm>
          <a:off x="0" y="2176272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663B7-E430-48B1-BB38-61EEF82E8433}">
      <dsp:nvSpPr>
        <dsp:cNvPr id="0" name=""/>
        <dsp:cNvSpPr/>
      </dsp:nvSpPr>
      <dsp:spPr>
        <a:xfrm>
          <a:off x="0" y="2176272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Brainstorm ways to highlight different groups within UUCT</a:t>
          </a:r>
        </a:p>
      </dsp:txBody>
      <dsp:txXfrm>
        <a:off x="0" y="2176272"/>
        <a:ext cx="10515600" cy="1088136"/>
      </dsp:txXfrm>
    </dsp:sp>
    <dsp:sp modelId="{9D1D7F78-A80A-457B-9008-62324363B51F}">
      <dsp:nvSpPr>
        <dsp:cNvPr id="0" name=""/>
        <dsp:cNvSpPr/>
      </dsp:nvSpPr>
      <dsp:spPr>
        <a:xfrm>
          <a:off x="0" y="3264408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40495-5355-4620-906B-2A1E53FE5F77}">
      <dsp:nvSpPr>
        <dsp:cNvPr id="0" name=""/>
        <dsp:cNvSpPr/>
      </dsp:nvSpPr>
      <dsp:spPr>
        <a:xfrm>
          <a:off x="0" y="3264408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Quarterly (at least) meetings for volunteers and leaders</a:t>
          </a:r>
        </a:p>
      </dsp:txBody>
      <dsp:txXfrm>
        <a:off x="0" y="3264408"/>
        <a:ext cx="10515600" cy="1088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FB3F-93B4-4AD5-9D11-3C82A7C30B07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6A213-D283-4E93-B9B3-CC55062A4A64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Board focus on mission/vision</a:t>
          </a:r>
        </a:p>
      </dsp:txBody>
      <dsp:txXfrm>
        <a:off x="0" y="0"/>
        <a:ext cx="6900512" cy="1384035"/>
      </dsp:txXfrm>
    </dsp:sp>
    <dsp:sp modelId="{6883D7E8-800F-448E-A911-6C936D606493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6A442-AFB6-4BFE-AA69-A627782B4045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Leadership development resources and opportunities</a:t>
          </a:r>
        </a:p>
      </dsp:txBody>
      <dsp:txXfrm>
        <a:off x="0" y="1384035"/>
        <a:ext cx="6900512" cy="1384035"/>
      </dsp:txXfrm>
    </dsp:sp>
    <dsp:sp modelId="{81C2A903-69F7-4C32-8D47-F3400B1753E7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17D81-074D-4C1A-A7DC-9FD734E63E51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Gifts ministry – </a:t>
          </a:r>
          <a:r>
            <a:rPr lang="en-US" sz="3800" b="1" kern="1200" dirty="0"/>
            <a:t>what feeds your soul?</a:t>
          </a:r>
        </a:p>
      </dsp:txBody>
      <dsp:txXfrm>
        <a:off x="0" y="2768070"/>
        <a:ext cx="6900512" cy="1384035"/>
      </dsp:txXfrm>
    </dsp:sp>
    <dsp:sp modelId="{69C336B0-3DD8-4216-8085-DB05506476E3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6C8EB-9E8E-47F8-B2D7-9D20D11C7286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Relationships and connection </a:t>
          </a:r>
        </a:p>
      </dsp:txBody>
      <dsp:txXfrm>
        <a:off x="0" y="4152105"/>
        <a:ext cx="6900512" cy="1384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81973-ACA2-4AAE-A442-51C4894E4884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8E64B-ABB5-4FA7-8297-A074439D0CF8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What are your concerns?</a:t>
          </a:r>
        </a:p>
      </dsp:txBody>
      <dsp:txXfrm>
        <a:off x="0" y="2703"/>
        <a:ext cx="6900512" cy="1843578"/>
      </dsp:txXfrm>
    </dsp:sp>
    <dsp:sp modelId="{C5ED00E5-3E0C-44D1-B5C3-C9370A34B89D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06B18-BC06-43FF-ACAE-32C7FC4FBCEB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Is anything falling through the cracks?</a:t>
          </a:r>
        </a:p>
      </dsp:txBody>
      <dsp:txXfrm>
        <a:off x="0" y="1846281"/>
        <a:ext cx="6900512" cy="1843578"/>
      </dsp:txXfrm>
    </dsp:sp>
    <dsp:sp modelId="{323E80AE-DA57-4337-8AE2-7FAEFC46C3ED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793AD-B6DD-421C-9F9F-51F26BF07BB7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What opportunities do you see?</a:t>
          </a:r>
          <a:br>
            <a:rPr lang="en-US" sz="3900" kern="1200"/>
          </a:br>
          <a:endParaRPr lang="en-US" sz="3900" kern="1200"/>
        </a:p>
      </dsp:txBody>
      <dsp:txXfrm>
        <a:off x="0" y="3689859"/>
        <a:ext cx="6900512" cy="1843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426A3-FBF0-4C04-A9AA-2CC586354AFD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2CE35-F527-4A8C-96B8-317A7E9E6138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What part of the mission calls you to the work of the church?</a:t>
          </a:r>
        </a:p>
      </dsp:txBody>
      <dsp:txXfrm>
        <a:off x="0" y="0"/>
        <a:ext cx="6900512" cy="1384035"/>
      </dsp:txXfrm>
    </dsp:sp>
    <dsp:sp modelId="{6E94BFCC-E977-4E5F-A50C-B1D03047E425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D71ED-19BA-44F5-AA44-6F1825D26FB5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How do we create an active, engaged, beloved community?</a:t>
          </a:r>
        </a:p>
      </dsp:txBody>
      <dsp:txXfrm>
        <a:off x="0" y="1384035"/>
        <a:ext cx="6900512" cy="1384035"/>
      </dsp:txXfrm>
    </dsp:sp>
    <dsp:sp modelId="{8E1CAB94-7EC6-4D9A-8897-5223CF77BC55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9BB99-B742-4A4B-B81B-AAD47A75CD14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How does your group align with our mission/vision?</a:t>
          </a:r>
        </a:p>
      </dsp:txBody>
      <dsp:txXfrm>
        <a:off x="0" y="2768070"/>
        <a:ext cx="6900512" cy="1384035"/>
      </dsp:txXfrm>
    </dsp:sp>
    <dsp:sp modelId="{E794EDFA-8204-45E9-8B37-051D796FB445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5C2B9-BF95-4799-A3B9-F0A1803C8BBC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What impact have you felt/seen through your group? </a:t>
          </a:r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20989-DC69-4239-B07F-CD174BC92A8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1F479-A503-4FB5-93D6-9DF91E3BA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4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1F479-A503-4FB5-93D6-9DF91E3BAA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76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from the Group – try to move beyond what we’re concerned about to WHY we are doing this at all, what difference can we make, etc.</a:t>
            </a:r>
          </a:p>
          <a:p>
            <a:endParaRPr lang="en-US" dirty="0"/>
          </a:p>
          <a:p>
            <a:r>
              <a:rPr lang="en-US" dirty="0"/>
              <a:t>How do we become accessible to all kinds of people – and how do we become someplace they WANT to be?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1F479-A503-4FB5-93D6-9DF91E3BAA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64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1F479-A503-4FB5-93D6-9DF91E3BAA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7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that the Executive Board is focused on the mission and vision. </a:t>
            </a:r>
          </a:p>
          <a:p>
            <a:endParaRPr lang="en-US" dirty="0"/>
          </a:p>
          <a:p>
            <a:r>
              <a:rPr lang="en-US" dirty="0"/>
              <a:t>What’s shown here is how the “Day-to-Day” programs and ministries get done.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1F479-A503-4FB5-93D6-9DF91E3BAA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66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Board focused on visioning and its key responsibilities: finance, personnel, endowment fund, COM.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1F479-A503-4FB5-93D6-9DF91E3BAA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4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1F479-A503-4FB5-93D6-9DF91E3BAA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2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1F479-A503-4FB5-93D6-9DF91E3BAA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64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1F479-A503-4FB5-93D6-9DF91E3BAA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50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0" i="0" dirty="0">
                <a:solidFill>
                  <a:srgbClr val="373839"/>
                </a:solidFill>
                <a:effectLst/>
                <a:latin typeface="Abadi Extra Light" panose="020B0204020104020204" pitchFamily="34" charset="0"/>
              </a:rPr>
              <a:t>Work We’ve Been Doing: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b="0" i="0" dirty="0">
              <a:solidFill>
                <a:srgbClr val="373839"/>
              </a:solidFill>
              <a:effectLst/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3839"/>
                </a:solidFill>
                <a:effectLst/>
                <a:latin typeface="Abadi Extra Light" panose="020B0204020104020204" pitchFamily="34" charset="0"/>
              </a:rPr>
              <a:t>Reviewing the five “suspended” board positions in consultation with the board and various other groups in the congregation.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0" i="0" dirty="0">
                <a:solidFill>
                  <a:srgbClr val="373839"/>
                </a:solidFill>
                <a:effectLst/>
                <a:latin typeface="Abadi Extra Light" panose="020B0204020104020204" pitchFamily="34" charset="0"/>
              </a:rPr>
              <a:t>Ensure that any critical tasks and responsibilities are clearly assigned to someone so they’re not missed.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3839"/>
                </a:solidFill>
                <a:effectLst/>
                <a:latin typeface="Abadi Extra Light" panose="020B0204020104020204" pitchFamily="34" charset="0"/>
              </a:rPr>
              <a:t>Volunteer recruitment and gifts of self.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3839"/>
                </a:solidFill>
                <a:effectLst/>
                <a:latin typeface="Abadi Extra Light" panose="020B0204020104020204" pitchFamily="34" charset="0"/>
              </a:rPr>
              <a:t>Collaborate with Membership Outreach &amp; Canvass teams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373839"/>
              </a:solidFill>
              <a:effectLst/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3839"/>
                </a:solidFill>
                <a:latin typeface="Abadi Extra Light" panose="020B0204020104020204" pitchFamily="34" charset="0"/>
              </a:rPr>
              <a:t>Brainstorming ideas about ways to highlight different groups within UUCT.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0" i="0" dirty="0">
                <a:solidFill>
                  <a:srgbClr val="373839"/>
                </a:solidFill>
                <a:effectLst/>
                <a:latin typeface="Abadi Extra Light" panose="020B0204020104020204" pitchFamily="34" charset="0"/>
              </a:rPr>
              <a:t>Monthly appearances in service; presence after the service on veranda and/or digital coffee hour.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3839"/>
                </a:solidFill>
                <a:effectLst/>
                <a:latin typeface="Abadi Extra Light" panose="020B0204020104020204" pitchFamily="34" charset="0"/>
              </a:rPr>
              <a:t>Quarterly (at least) meetings for volunteers and leaders.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1F479-A503-4FB5-93D6-9DF91E3BAA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12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 leaders in the congregation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1F479-A503-4FB5-93D6-9DF91E3BAA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00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from the Group – opportunity to share opinions and fears, start thinking about opportunities.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1F479-A503-4FB5-93D6-9DF91E3BAA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42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B11D1-AEB8-4B51-B68D-61D2E4B11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ED2957-5E31-4098-BA94-4FFF8CAF9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33BED-B3A5-4597-899A-42BF33EA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6725-85AD-4C94-BB50-07A6C135D5E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CE291-F502-4BAE-AFF0-08D50BE7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3112D-34F9-4DF1-B6AD-483F22620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E038-FBCA-42FF-98D3-DBC2F84EC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4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41F5-4B74-4700-A340-B7E53802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01700-5C43-44AF-8CC7-87F605979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90B22-E15F-4A1E-A6A7-0A7FD41F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6725-85AD-4C94-BB50-07A6C135D5E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630A2-0960-4AE4-94C6-EA83B136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375F0-DA2A-492E-90CF-B482EB238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E038-FBCA-42FF-98D3-DBC2F84EC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7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49469E-C8C7-4793-94B3-0FB39E18E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5E539-ACC3-4D70-81F1-C01BE9635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100CF-75E1-4400-B1A0-3B649CF5C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6725-85AD-4C94-BB50-07A6C135D5E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32AC2-F4E2-41EE-9007-CE7A05BA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3D24A-8CA6-4A97-9DCD-ADB519FE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E038-FBCA-42FF-98D3-DBC2F84EC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8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E731-5E71-4DE6-9778-343B20E5C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5423A-5F1C-4992-9749-8A850BEEB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C1EA0-81E4-49F9-B3AE-4FF988AC8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6725-85AD-4C94-BB50-07A6C135D5E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D3077-38FD-49A7-A622-675BB456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46B8D-8F14-4B3D-8946-1790737EC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E038-FBCA-42FF-98D3-DBC2F84EC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7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EB6CE-98EF-4D83-A04B-8A3C01DE1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EE825-88EF-4AAE-A9B6-03050728C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F1837-CFDB-48E7-8942-68E68CE5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6725-85AD-4C94-BB50-07A6C135D5E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D5489-4DB6-488E-A552-A5362EB9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F5EB-E21F-4F00-93A4-1C8783977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E038-FBCA-42FF-98D3-DBC2F84EC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81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9AA2E-1691-47A9-9220-5D83A261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A1A81-7003-4E1C-9A44-9857DDA60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0F03A-B6C8-4DF0-B4C4-8912A1D84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7DC73-4FF5-4B84-8B37-9A6DB8967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6725-85AD-4C94-BB50-07A6C135D5E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55405-DE14-4754-92BE-09B8D5AA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F1698-D285-4612-9969-6819BD0C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E038-FBCA-42FF-98D3-DBC2F84EC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80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BDCDF-B184-4A1B-9DD2-B37E891C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D6B9C-8432-4586-94A1-5D3648CAE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5B005-716B-47D6-BA1F-A1F324E17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DD01E-4CDA-4270-9455-BFA9C3E47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3988EF-86E7-490A-ACA7-1B24F4FF1B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44C860-5311-4703-89D0-025DCCE97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6725-85AD-4C94-BB50-07A6C135D5E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FA8667-F99F-4379-98FB-46DDB7F31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196D88-F793-434C-B9F5-A493B2AB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E038-FBCA-42FF-98D3-DBC2F84EC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34E3-B4F7-4680-9F47-5C5F19E8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E1946D-DF58-4908-8DB2-0652B8697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6725-85AD-4C94-BB50-07A6C135D5E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0CF1A-3AB5-4E54-9DA1-A7F5E6CFC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80E76-31DA-44BB-8BC4-23474C9A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E038-FBCA-42FF-98D3-DBC2F84EC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3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C306E1-A601-47AE-8AB6-A262032B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6725-85AD-4C94-BB50-07A6C135D5E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6D83D9-CA28-4E3F-B93F-6C50954DD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F1934-618C-49E3-9982-4F95E9C59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E038-FBCA-42FF-98D3-DBC2F84EC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4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14F2C-F378-4393-8B97-97654CF5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9DAA0-1244-4F27-AB19-E41D77287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75E1-5952-48B1-AE37-676F6355B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215E9-311B-4D9A-94AD-13183F4EB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6725-85AD-4C94-BB50-07A6C135D5E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F77CB-B7AE-4CBA-A4DD-BE4B27FCF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74582-935F-4064-9767-2DC8F150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E038-FBCA-42FF-98D3-DBC2F84EC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0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42C0F-EE79-4234-A940-835A1D72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DEE52B-8428-48BA-A34D-B15C51CF5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B1EEA-C5A3-481C-9A61-8AC54AF95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057FE-22B0-46BE-AC6B-02C23ED74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6725-85AD-4C94-BB50-07A6C135D5E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CFB09-A001-4C3A-8B1E-961E29DBA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1CA9D-F95C-493F-9569-D36A5D8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E038-FBCA-42FF-98D3-DBC2F84EC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4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4B942F-088B-490D-9679-8A965EC1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FE28C-806D-4D4F-BB8A-709809977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A5157-8352-4542-8CCB-4296D64EA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46725-85AD-4C94-BB50-07A6C135D5E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EED90-3527-4E68-B2AD-B48D36BA1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C8746-0D4B-4104-B90D-63A36AA4A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6E038-FBCA-42FF-98D3-DBC2F84EC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6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468917-E8C4-47F0-BB90-EB3385FEF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52" r="1087"/>
          <a:stretch/>
        </p:blipFill>
        <p:spPr>
          <a:xfrm>
            <a:off x="643467" y="1066799"/>
            <a:ext cx="10786533" cy="485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5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5E8157-B8EF-4F61-97D3-62C70A68C4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1" b="669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79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A2DE48-F361-4C25-B2F6-452C11E8F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693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76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781244-F9F0-4E49-A34A-B453F7ACF5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4063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32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94FA1B-BABD-4145-A3A0-9E3C7B199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4063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2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6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3DB99-E7C5-22E7-5B0E-F0370D38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b="1" i="0">
                <a:effectLst/>
                <a:latin typeface="Abadi Extra Light" panose="020B0204020104020204" pitchFamily="34" charset="0"/>
                <a:cs typeface="Helvetica" panose="020B0604020202020204" pitchFamily="34" charset="0"/>
              </a:rPr>
              <a:t>Nominating Committee’s Work </a:t>
            </a:r>
            <a:endParaRPr lang="en-US" sz="52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0E9C18-EE5B-B00A-5362-D310460428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466188"/>
              </p:ext>
            </p:extLst>
          </p:nvPr>
        </p:nvGraphicFramePr>
        <p:xfrm>
          <a:off x="1281113" y="177422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9450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EB590-D081-386A-7188-DCDECC82E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4600"/>
              <a:t>Focus on Leadership Development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05FCEC-7C53-9069-F22F-A090340A26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60196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2843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C714C-168E-5393-1A7D-1C45793F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UUCT’s Current Process - Feedback			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C1AA13-FCD5-BA63-8DAF-AE0C0F61F2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12595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5531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AAB14-C628-ADE3-1238-1AD0AD98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What Difference Can We Make?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87D0EC-1A1A-B652-A151-1DEDB949A6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45389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0496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7CDB18-7070-E8B0-49CD-171A07D04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Next Steps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76B370-5D13-FEEF-7BB6-28E5A8349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Continue evaluation of board position descriptions</a:t>
            </a:r>
          </a:p>
          <a:p>
            <a:pPr lvl="0"/>
            <a:r>
              <a:rPr lang="en-US" dirty="0"/>
              <a:t>Continue outreach &amp; engagement</a:t>
            </a:r>
          </a:p>
          <a:p>
            <a:pPr lvl="1"/>
            <a:r>
              <a:rPr lang="en-US" sz="2800" dirty="0"/>
              <a:t>Other congregations on their experiences</a:t>
            </a:r>
          </a:p>
          <a:p>
            <a:pPr lvl="1"/>
            <a:r>
              <a:rPr lang="en-US" sz="2800" dirty="0"/>
              <a:t>UUCT community</a:t>
            </a:r>
          </a:p>
          <a:p>
            <a:pPr lvl="0"/>
            <a:r>
              <a:rPr lang="en-US" dirty="0"/>
              <a:t>Consider bylaws changes (build on previous work)</a:t>
            </a:r>
          </a:p>
          <a:p>
            <a:pPr lvl="0"/>
            <a:r>
              <a:rPr lang="en-US" dirty="0"/>
              <a:t>Identify how developmental ministry could help continue the governance discussion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62074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F540BFF-7187-D5F0-6E16-1E437AE36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064" y="457200"/>
            <a:ext cx="947187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3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5AFD9-A12A-4423-AC59-D562BAF30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19" b="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14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42FC56-6074-4AD0-8AD4-E241EC924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3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5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446B01-2A01-4DD1-B65B-EC1DA297F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70" y="643467"/>
            <a:ext cx="1056126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9E8A2E-2FA5-4F4F-8D2D-19E6FD161C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59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93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1BC536-A27E-43E4-BA11-84A67F3A15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rcRect r="116" b="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81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4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4FC574-26E9-3542-0FA6-7814141A2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2" y="643467"/>
            <a:ext cx="990411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26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4FDE22-722C-47DE-8B41-0FAE7402C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9000"/>
                    </a14:imgEffect>
                  </a14:imgLayer>
                </a14:imgProps>
              </a:ext>
            </a:extLst>
          </a:blip>
          <a:srcRect r="-1" b="5175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13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meline&#10;&#10;Description automatically generated">
            <a:extLst>
              <a:ext uri="{FF2B5EF4-FFF2-40B4-BE49-F238E27FC236}">
                <a16:creationId xmlns:a16="http://schemas.microsoft.com/office/drawing/2014/main" id="{12AAFAA8-E73F-4D5C-8B22-B4DC058CF1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480" r="-7" b="897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30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</TotalTime>
  <Words>408</Words>
  <Application>Microsoft Office PowerPoint</Application>
  <PresentationFormat>Widescreen</PresentationFormat>
  <Paragraphs>56</Paragraphs>
  <Slides>19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Abadi Extra Light</vt:lpstr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Nominating Committee’s Work </vt:lpstr>
      <vt:lpstr>Focus on Leadership Development</vt:lpstr>
      <vt:lpstr>UUCT’s Current Process - Feedback   </vt:lpstr>
      <vt:lpstr>What Difference Can We Make?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Debby</dc:creator>
  <cp:lastModifiedBy>Carver, Jennifer</cp:lastModifiedBy>
  <cp:revision>10</cp:revision>
  <dcterms:created xsi:type="dcterms:W3CDTF">2022-09-16T00:14:00Z</dcterms:created>
  <dcterms:modified xsi:type="dcterms:W3CDTF">2022-09-17T03:50:17Z</dcterms:modified>
</cp:coreProperties>
</file>